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4"/>
  </p:notesMasterIdLst>
  <p:sldIdLst>
    <p:sldId id="300" r:id="rId2"/>
    <p:sldId id="258" r:id="rId3"/>
    <p:sldId id="257" r:id="rId4"/>
    <p:sldId id="302" r:id="rId5"/>
    <p:sldId id="303" r:id="rId6"/>
    <p:sldId id="304" r:id="rId7"/>
    <p:sldId id="305" r:id="rId8"/>
    <p:sldId id="306" r:id="rId9"/>
    <p:sldId id="784" r:id="rId10"/>
    <p:sldId id="785" r:id="rId11"/>
    <p:sldId id="786" r:id="rId12"/>
    <p:sldId id="787" r:id="rId13"/>
    <p:sldId id="789" r:id="rId14"/>
    <p:sldId id="800" r:id="rId15"/>
    <p:sldId id="801" r:id="rId16"/>
    <p:sldId id="802" r:id="rId17"/>
    <p:sldId id="803" r:id="rId18"/>
    <p:sldId id="809" r:id="rId19"/>
    <p:sldId id="804" r:id="rId20"/>
    <p:sldId id="805" r:id="rId21"/>
    <p:sldId id="806" r:id="rId22"/>
    <p:sldId id="807" r:id="rId23"/>
    <p:sldId id="808" r:id="rId24"/>
    <p:sldId id="812" r:id="rId25"/>
    <p:sldId id="813" r:id="rId26"/>
    <p:sldId id="814" r:id="rId27"/>
    <p:sldId id="815" r:id="rId28"/>
    <p:sldId id="817" r:id="rId29"/>
    <p:sldId id="816" r:id="rId30"/>
    <p:sldId id="818" r:id="rId31"/>
    <p:sldId id="819" r:id="rId32"/>
    <p:sldId id="820" r:id="rId33"/>
    <p:sldId id="821" r:id="rId34"/>
    <p:sldId id="822" r:id="rId35"/>
    <p:sldId id="267" r:id="rId36"/>
    <p:sldId id="271" r:id="rId37"/>
    <p:sldId id="262" r:id="rId38"/>
    <p:sldId id="263" r:id="rId39"/>
    <p:sldId id="264" r:id="rId40"/>
    <p:sldId id="823" r:id="rId41"/>
    <p:sldId id="810" r:id="rId42"/>
    <p:sldId id="811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4"/>
    <p:restoredTop sz="94678"/>
  </p:normalViewPr>
  <p:slideViewPr>
    <p:cSldViewPr snapToGrid="0">
      <p:cViewPr varScale="1">
        <p:scale>
          <a:sx n="135" d="100"/>
          <a:sy n="135" d="100"/>
        </p:scale>
        <p:origin x="120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ED4A9-B493-6247-BB02-DA2110D9C5A0}" type="datetimeFigureOut">
              <a:rPr lang="it-IT" smtClean="0"/>
              <a:t>08/11/24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DDF90-4F04-CD43-A5F8-189146B07A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02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Questa presentazione è stata generata automaticamente da PowerPoint Copilot in base al contenuto trovato in questo documento:
https://datamastersai-my.sharepoint.com/personal/team_datamastersai_onmicrosoft_com/Documents/NoSQL/1%20-%20Introduzione%20ai%20Database%20Column%20Based.docx
I contenuti generati dall'intelligenza artificiale potrebbero non essere corretti.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70588-0840-0445-B766-4BA40F7F09E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e8235d9a7_0_3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2de8235d9a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/>
              <a:t>L'elemento centrale di qualsiasi applicazione che coinvolge modelli linguistici è... Proprio il modello.</a:t>
            </a:r>
          </a:p>
          <a:p>
            <a:pPr marL="158750" indent="0">
              <a:buNone/>
            </a:pPr>
            <a:r>
              <a:rPr lang="it-IT" dirty="0"/>
              <a:t>…</a:t>
            </a:r>
          </a:p>
          <a:p>
            <a:pPr marL="158750" indent="0">
              <a:buNone/>
            </a:pPr>
            <a:r>
              <a:rPr lang="it-IT" dirty="0"/>
              <a:t>Catene di chiamate in LCEL (LangChain </a:t>
            </a:r>
            <a:r>
              <a:rPr lang="it-IT" dirty="0" err="1"/>
              <a:t>Expression</a:t>
            </a:r>
            <a:r>
              <a:rPr lang="it-IT" dirty="0"/>
              <a:t> Language)</a:t>
            </a:r>
          </a:p>
          <a:p>
            <a:pPr marL="158750" indent="0">
              <a:buNone/>
            </a:pPr>
            <a:endParaRPr lang="it-IT" dirty="0"/>
          </a:p>
          <a:p>
            <a:pPr marL="158750" indent="0">
              <a:buNone/>
            </a:pPr>
            <a:r>
              <a:rPr lang="it-IT" dirty="0"/>
              <a:t>Gli agenti permettono di selezionare, tramite «ragionamento» di un LLM, quale catena «statica» eseguire tra quelle conosciute</a:t>
            </a:r>
          </a:p>
          <a:p>
            <a:pPr marL="158750" indent="0">
              <a:buNone/>
            </a:pPr>
            <a:endParaRPr lang="it-IT" dirty="0"/>
          </a:p>
          <a:p>
            <a:pPr marL="158750" indent="0">
              <a:buNone/>
            </a:pPr>
            <a:r>
              <a:rPr lang="it-IT" i="1" dirty="0"/>
              <a:t>Poi Prompt-Template, Parsers, integrazioni con API di 3°parti….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3AF6B-3F95-43F1-99B8-9DD5A8C6CF3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02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74" y="604622"/>
            <a:ext cx="9564295" cy="1692351"/>
          </a:xfrm>
          <a:ln>
            <a:noFill/>
          </a:ln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dirty="0"/>
              <a:t>LARGE LANGUAGE</a:t>
            </a:r>
            <a:br>
              <a:rPr lang="it-IT" dirty="0"/>
            </a:br>
            <a:r>
              <a:rPr lang="it-IT" dirty="0"/>
              <a:t>MODELS</a:t>
            </a:r>
          </a:p>
        </p:txBody>
      </p:sp>
      <p:pic>
        <p:nvPicPr>
          <p:cNvPr id="8" name="Immagine 7" descr="Immagine che contiene schermata, Policromia, Elementi grafici, arancione&#10;&#10;Descrizione generata automaticamente">
            <a:extLst>
              <a:ext uri="{FF2B5EF4-FFF2-40B4-BE49-F238E27FC236}">
                <a16:creationId xmlns:a16="http://schemas.microsoft.com/office/drawing/2014/main" id="{A8B4248A-3395-949C-882E-67EDC198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9" name="Elemento grafico 13">
            <a:extLst>
              <a:ext uri="{FF2B5EF4-FFF2-40B4-BE49-F238E27FC236}">
                <a16:creationId xmlns:a16="http://schemas.microsoft.com/office/drawing/2014/main" id="{AFD9972D-245B-8710-40D8-7B30CD3DC4CF}"/>
              </a:ext>
            </a:extLst>
          </p:cNvPr>
          <p:cNvGrpSpPr/>
          <p:nvPr/>
        </p:nvGrpSpPr>
        <p:grpSpPr>
          <a:xfrm>
            <a:off x="9403822" y="6253378"/>
            <a:ext cx="2362199" cy="317915"/>
            <a:chOff x="3529477" y="82930"/>
            <a:chExt cx="1805723" cy="243022"/>
          </a:xfrm>
          <a:solidFill>
            <a:schemeClr val="bg1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20CAD70-862A-CB84-0384-9BD4F786DC26}"/>
                </a:ext>
              </a:extLst>
            </p:cNvPr>
            <p:cNvSpPr/>
            <p:nvPr/>
          </p:nvSpPr>
          <p:spPr>
            <a:xfrm>
              <a:off x="3529477" y="82930"/>
              <a:ext cx="198312" cy="239417"/>
            </a:xfrm>
            <a:custGeom>
              <a:avLst/>
              <a:gdLst>
                <a:gd name="connsiteX0" fmla="*/ 36057 w 198312"/>
                <a:gd name="connsiteY0" fmla="*/ 205524 h 239417"/>
                <a:gd name="connsiteX1" fmla="*/ 83652 w 198312"/>
                <a:gd name="connsiteY1" fmla="*/ 205524 h 239417"/>
                <a:gd name="connsiteX2" fmla="*/ 162256 w 198312"/>
                <a:gd name="connsiteY2" fmla="*/ 120430 h 239417"/>
                <a:gd name="connsiteX3" fmla="*/ 83652 w 198312"/>
                <a:gd name="connsiteY3" fmla="*/ 35336 h 239417"/>
                <a:gd name="connsiteX4" fmla="*/ 36057 w 198312"/>
                <a:gd name="connsiteY4" fmla="*/ 35336 h 239417"/>
                <a:gd name="connsiteX5" fmla="*/ 36057 w 198312"/>
                <a:gd name="connsiteY5" fmla="*/ 206245 h 239417"/>
                <a:gd name="connsiteX6" fmla="*/ 36057 w 198312"/>
                <a:gd name="connsiteY6" fmla="*/ 205524 h 239417"/>
                <a:gd name="connsiteX7" fmla="*/ 0 w 198312"/>
                <a:gd name="connsiteY7" fmla="*/ 239417 h 239417"/>
                <a:gd name="connsiteX8" fmla="*/ 0 w 198312"/>
                <a:gd name="connsiteY8" fmla="*/ 0 h 239417"/>
                <a:gd name="connsiteX9" fmla="*/ 83652 w 198312"/>
                <a:gd name="connsiteY9" fmla="*/ 0 h 239417"/>
                <a:gd name="connsiteX10" fmla="*/ 198312 w 198312"/>
                <a:gd name="connsiteY10" fmla="*/ 119709 h 239417"/>
                <a:gd name="connsiteX11" fmla="*/ 83652 w 198312"/>
                <a:gd name="connsiteY11" fmla="*/ 239417 h 239417"/>
                <a:gd name="connsiteX12" fmla="*/ 0 w 198312"/>
                <a:gd name="connsiteY12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312" h="239417">
                  <a:moveTo>
                    <a:pt x="36057" y="205524"/>
                  </a:moveTo>
                  <a:lnTo>
                    <a:pt x="83652" y="205524"/>
                  </a:lnTo>
                  <a:cubicBezTo>
                    <a:pt x="128362" y="205524"/>
                    <a:pt x="162256" y="170909"/>
                    <a:pt x="162256" y="120430"/>
                  </a:cubicBezTo>
                  <a:cubicBezTo>
                    <a:pt x="162256" y="69950"/>
                    <a:pt x="128362" y="35336"/>
                    <a:pt x="83652" y="35336"/>
                  </a:cubicBezTo>
                  <a:lnTo>
                    <a:pt x="36057" y="35336"/>
                  </a:lnTo>
                  <a:lnTo>
                    <a:pt x="36057" y="206245"/>
                  </a:lnTo>
                  <a:lnTo>
                    <a:pt x="36057" y="205524"/>
                  </a:lnTo>
                  <a:close/>
                  <a:moveTo>
                    <a:pt x="0" y="239417"/>
                  </a:moveTo>
                  <a:lnTo>
                    <a:pt x="0" y="0"/>
                  </a:lnTo>
                  <a:lnTo>
                    <a:pt x="83652" y="0"/>
                  </a:lnTo>
                  <a:cubicBezTo>
                    <a:pt x="148554" y="0"/>
                    <a:pt x="198312" y="49758"/>
                    <a:pt x="198312" y="119709"/>
                  </a:cubicBezTo>
                  <a:cubicBezTo>
                    <a:pt x="198312" y="189659"/>
                    <a:pt x="148554" y="239417"/>
                    <a:pt x="83652" y="239417"/>
                  </a:cubicBezTo>
                  <a:lnTo>
                    <a:pt x="0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09658293-3BB3-291B-E91F-0CF4A34F430E}"/>
                </a:ext>
              </a:extLst>
            </p:cNvPr>
            <p:cNvSpPr/>
            <p:nvPr/>
          </p:nvSpPr>
          <p:spPr>
            <a:xfrm>
              <a:off x="3740049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9" y="29567"/>
                    <a:pt x="33893" y="51922"/>
                    <a:pt x="33893" y="87979"/>
                  </a:cubicBezTo>
                  <a:cubicBezTo>
                    <a:pt x="33893" y="124035"/>
                    <a:pt x="56249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D9EA0DA0-D36F-A513-DBCE-46773A1DAF15}"/>
                </a:ext>
              </a:extLst>
            </p:cNvPr>
            <p:cNvSpPr/>
            <p:nvPr/>
          </p:nvSpPr>
          <p:spPr>
            <a:xfrm>
              <a:off x="3920333" y="104564"/>
              <a:ext cx="100238" cy="218504"/>
            </a:xfrm>
            <a:custGeom>
              <a:avLst/>
              <a:gdLst>
                <a:gd name="connsiteX0" fmla="*/ 27403 w 100238"/>
                <a:gd name="connsiteY0" fmla="*/ 182447 h 218504"/>
                <a:gd name="connsiteX1" fmla="*/ 27403 w 100238"/>
                <a:gd name="connsiteY1" fmla="*/ 80046 h 218504"/>
                <a:gd name="connsiteX2" fmla="*/ 0 w 100238"/>
                <a:gd name="connsiteY2" fmla="*/ 80046 h 218504"/>
                <a:gd name="connsiteX3" fmla="*/ 0 w 100238"/>
                <a:gd name="connsiteY3" fmla="*/ 47595 h 218504"/>
                <a:gd name="connsiteX4" fmla="*/ 27403 w 100238"/>
                <a:gd name="connsiteY4" fmla="*/ 47595 h 218504"/>
                <a:gd name="connsiteX5" fmla="*/ 27403 w 100238"/>
                <a:gd name="connsiteY5" fmla="*/ 0 h 218504"/>
                <a:gd name="connsiteX6" fmla="*/ 61297 w 100238"/>
                <a:gd name="connsiteY6" fmla="*/ 0 h 218504"/>
                <a:gd name="connsiteX7" fmla="*/ 61297 w 100238"/>
                <a:gd name="connsiteY7" fmla="*/ 47595 h 218504"/>
                <a:gd name="connsiteX8" fmla="*/ 100238 w 100238"/>
                <a:gd name="connsiteY8" fmla="*/ 47595 h 218504"/>
                <a:gd name="connsiteX9" fmla="*/ 100238 w 100238"/>
                <a:gd name="connsiteY9" fmla="*/ 80046 h 218504"/>
                <a:gd name="connsiteX10" fmla="*/ 61297 w 100238"/>
                <a:gd name="connsiteY10" fmla="*/ 80046 h 218504"/>
                <a:gd name="connsiteX11" fmla="*/ 61297 w 100238"/>
                <a:gd name="connsiteY11" fmla="*/ 177399 h 218504"/>
                <a:gd name="connsiteX12" fmla="*/ 71393 w 100238"/>
                <a:gd name="connsiteY12" fmla="*/ 187495 h 218504"/>
                <a:gd name="connsiteX13" fmla="*/ 100238 w 100238"/>
                <a:gd name="connsiteY13" fmla="*/ 187495 h 218504"/>
                <a:gd name="connsiteX14" fmla="*/ 100238 w 100238"/>
                <a:gd name="connsiteY14" fmla="*/ 218504 h 218504"/>
                <a:gd name="connsiteX15" fmla="*/ 64181 w 100238"/>
                <a:gd name="connsiteY15" fmla="*/ 218504 h 218504"/>
                <a:gd name="connsiteX16" fmla="*/ 26682 w 100238"/>
                <a:gd name="connsiteY16" fmla="*/ 182447 h 218504"/>
                <a:gd name="connsiteX17" fmla="*/ 27403 w 100238"/>
                <a:gd name="connsiteY17" fmla="*/ 182447 h 2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238" h="218504">
                  <a:moveTo>
                    <a:pt x="27403" y="182447"/>
                  </a:moveTo>
                  <a:lnTo>
                    <a:pt x="27403" y="80046"/>
                  </a:lnTo>
                  <a:lnTo>
                    <a:pt x="0" y="80046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61297" y="0"/>
                  </a:lnTo>
                  <a:lnTo>
                    <a:pt x="61297" y="47595"/>
                  </a:lnTo>
                  <a:lnTo>
                    <a:pt x="100238" y="47595"/>
                  </a:lnTo>
                  <a:lnTo>
                    <a:pt x="100238" y="80046"/>
                  </a:lnTo>
                  <a:lnTo>
                    <a:pt x="61297" y="80046"/>
                  </a:lnTo>
                  <a:lnTo>
                    <a:pt x="61297" y="177399"/>
                  </a:lnTo>
                  <a:cubicBezTo>
                    <a:pt x="61297" y="183890"/>
                    <a:pt x="64902" y="187495"/>
                    <a:pt x="71393" y="187495"/>
                  </a:cubicBezTo>
                  <a:lnTo>
                    <a:pt x="100238" y="187495"/>
                  </a:lnTo>
                  <a:lnTo>
                    <a:pt x="100238" y="218504"/>
                  </a:lnTo>
                  <a:lnTo>
                    <a:pt x="64181" y="218504"/>
                  </a:lnTo>
                  <a:cubicBezTo>
                    <a:pt x="39662" y="218504"/>
                    <a:pt x="26682" y="204803"/>
                    <a:pt x="26682" y="182447"/>
                  </a:cubicBezTo>
                  <a:lnTo>
                    <a:pt x="27403" y="18244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8E0636E1-F31E-3C59-D095-14EF20F46378}"/>
                </a:ext>
              </a:extLst>
            </p:cNvPr>
            <p:cNvSpPr/>
            <p:nvPr/>
          </p:nvSpPr>
          <p:spPr>
            <a:xfrm>
              <a:off x="4027061" y="148553"/>
              <a:ext cx="166582" cy="177399"/>
            </a:xfrm>
            <a:custGeom>
              <a:avLst/>
              <a:gdLst>
                <a:gd name="connsiteX0" fmla="*/ 132689 w 166582"/>
                <a:gd name="connsiteY0" fmla="*/ 173794 h 177399"/>
                <a:gd name="connsiteX1" fmla="*/ 132689 w 166582"/>
                <a:gd name="connsiteY1" fmla="*/ 155044 h 177399"/>
                <a:gd name="connsiteX2" fmla="*/ 131247 w 166582"/>
                <a:gd name="connsiteY2" fmla="*/ 155044 h 177399"/>
                <a:gd name="connsiteX3" fmla="*/ 78604 w 166582"/>
                <a:gd name="connsiteY3" fmla="*/ 177399 h 177399"/>
                <a:gd name="connsiteX4" fmla="*/ 0 w 166582"/>
                <a:gd name="connsiteY4" fmla="*/ 88700 h 177399"/>
                <a:gd name="connsiteX5" fmla="*/ 78604 w 166582"/>
                <a:gd name="connsiteY5" fmla="*/ 0 h 177399"/>
                <a:gd name="connsiteX6" fmla="*/ 131247 w 166582"/>
                <a:gd name="connsiteY6" fmla="*/ 23797 h 177399"/>
                <a:gd name="connsiteX7" fmla="*/ 132689 w 166582"/>
                <a:gd name="connsiteY7" fmla="*/ 23797 h 177399"/>
                <a:gd name="connsiteX8" fmla="*/ 132689 w 166582"/>
                <a:gd name="connsiteY8" fmla="*/ 3606 h 177399"/>
                <a:gd name="connsiteX9" fmla="*/ 166582 w 166582"/>
                <a:gd name="connsiteY9" fmla="*/ 3606 h 177399"/>
                <a:gd name="connsiteX10" fmla="*/ 166582 w 166582"/>
                <a:gd name="connsiteY10" fmla="*/ 174515 h 177399"/>
                <a:gd name="connsiteX11" fmla="*/ 132689 w 166582"/>
                <a:gd name="connsiteY11" fmla="*/ 174515 h 177399"/>
                <a:gd name="connsiteX12" fmla="*/ 132689 w 166582"/>
                <a:gd name="connsiteY12" fmla="*/ 173794 h 177399"/>
                <a:gd name="connsiteX13" fmla="*/ 83652 w 166582"/>
                <a:gd name="connsiteY13" fmla="*/ 146391 h 177399"/>
                <a:gd name="connsiteX14" fmla="*/ 133410 w 166582"/>
                <a:gd name="connsiteY14" fmla="*/ 87979 h 177399"/>
                <a:gd name="connsiteX15" fmla="*/ 83652 w 166582"/>
                <a:gd name="connsiteY15" fmla="*/ 29567 h 177399"/>
                <a:gd name="connsiteX16" fmla="*/ 33893 w 166582"/>
                <a:gd name="connsiteY16" fmla="*/ 87979 h 177399"/>
                <a:gd name="connsiteX17" fmla="*/ 83652 w 166582"/>
                <a:gd name="connsiteY17" fmla="*/ 146391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582" h="177399">
                  <a:moveTo>
                    <a:pt x="132689" y="173794"/>
                  </a:moveTo>
                  <a:lnTo>
                    <a:pt x="132689" y="155044"/>
                  </a:lnTo>
                  <a:lnTo>
                    <a:pt x="131247" y="155044"/>
                  </a:lnTo>
                  <a:cubicBezTo>
                    <a:pt x="127641" y="160092"/>
                    <a:pt x="111055" y="177399"/>
                    <a:pt x="78604" y="177399"/>
                  </a:cubicBezTo>
                  <a:cubicBezTo>
                    <a:pt x="46153" y="177399"/>
                    <a:pt x="0" y="143506"/>
                    <a:pt x="0" y="88700"/>
                  </a:cubicBezTo>
                  <a:cubicBezTo>
                    <a:pt x="0" y="33893"/>
                    <a:pt x="33893" y="0"/>
                    <a:pt x="78604" y="0"/>
                  </a:cubicBezTo>
                  <a:cubicBezTo>
                    <a:pt x="123314" y="0"/>
                    <a:pt x="125478" y="17307"/>
                    <a:pt x="131247" y="23797"/>
                  </a:cubicBezTo>
                  <a:lnTo>
                    <a:pt x="132689" y="23797"/>
                  </a:lnTo>
                  <a:lnTo>
                    <a:pt x="132689" y="3606"/>
                  </a:lnTo>
                  <a:lnTo>
                    <a:pt x="166582" y="3606"/>
                  </a:lnTo>
                  <a:lnTo>
                    <a:pt x="166582" y="174515"/>
                  </a:lnTo>
                  <a:lnTo>
                    <a:pt x="132689" y="174515"/>
                  </a:lnTo>
                  <a:lnTo>
                    <a:pt x="132689" y="173794"/>
                  </a:lnTo>
                  <a:close/>
                  <a:moveTo>
                    <a:pt x="83652" y="146391"/>
                  </a:moveTo>
                  <a:cubicBezTo>
                    <a:pt x="111055" y="146391"/>
                    <a:pt x="133410" y="124035"/>
                    <a:pt x="133410" y="87979"/>
                  </a:cubicBezTo>
                  <a:cubicBezTo>
                    <a:pt x="133410" y="51922"/>
                    <a:pt x="111055" y="29567"/>
                    <a:pt x="83652" y="29567"/>
                  </a:cubicBezTo>
                  <a:cubicBezTo>
                    <a:pt x="56248" y="29567"/>
                    <a:pt x="33893" y="51922"/>
                    <a:pt x="33893" y="87979"/>
                  </a:cubicBezTo>
                  <a:cubicBezTo>
                    <a:pt x="33893" y="124035"/>
                    <a:pt x="56248" y="146391"/>
                    <a:pt x="83652" y="14639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71FA8A66-AC6B-DE05-80D0-8F2283C83075}"/>
                </a:ext>
              </a:extLst>
            </p:cNvPr>
            <p:cNvSpPr/>
            <p:nvPr/>
          </p:nvSpPr>
          <p:spPr>
            <a:xfrm>
              <a:off x="4220325" y="82930"/>
              <a:ext cx="266099" cy="239417"/>
            </a:xfrm>
            <a:custGeom>
              <a:avLst/>
              <a:gdLst>
                <a:gd name="connsiteX0" fmla="*/ 238696 w 266099"/>
                <a:gd name="connsiteY0" fmla="*/ 36057 h 239417"/>
                <a:gd name="connsiteX1" fmla="*/ 224994 w 266099"/>
                <a:gd name="connsiteY1" fmla="*/ 36057 h 239417"/>
                <a:gd name="connsiteX2" fmla="*/ 153602 w 266099"/>
                <a:gd name="connsiteY2" fmla="*/ 239417 h 239417"/>
                <a:gd name="connsiteX3" fmla="*/ 112497 w 266099"/>
                <a:gd name="connsiteY3" fmla="*/ 239417 h 239417"/>
                <a:gd name="connsiteX4" fmla="*/ 41105 w 266099"/>
                <a:gd name="connsiteY4" fmla="*/ 36057 h 239417"/>
                <a:gd name="connsiteX5" fmla="*/ 27403 w 266099"/>
                <a:gd name="connsiteY5" fmla="*/ 36057 h 239417"/>
                <a:gd name="connsiteX6" fmla="*/ 27403 w 266099"/>
                <a:gd name="connsiteY6" fmla="*/ 239417 h 239417"/>
                <a:gd name="connsiteX7" fmla="*/ 0 w 266099"/>
                <a:gd name="connsiteY7" fmla="*/ 239417 h 239417"/>
                <a:gd name="connsiteX8" fmla="*/ 0 w 266099"/>
                <a:gd name="connsiteY8" fmla="*/ 0 h 239417"/>
                <a:gd name="connsiteX9" fmla="*/ 56249 w 266099"/>
                <a:gd name="connsiteY9" fmla="*/ 0 h 239417"/>
                <a:gd name="connsiteX10" fmla="*/ 129804 w 266099"/>
                <a:gd name="connsiteY10" fmla="*/ 208408 h 239417"/>
                <a:gd name="connsiteX11" fmla="*/ 136295 w 266099"/>
                <a:gd name="connsiteY11" fmla="*/ 208408 h 239417"/>
                <a:gd name="connsiteX12" fmla="*/ 209851 w 266099"/>
                <a:gd name="connsiteY12" fmla="*/ 0 h 239417"/>
                <a:gd name="connsiteX13" fmla="*/ 238696 w 266099"/>
                <a:gd name="connsiteY13" fmla="*/ 0 h 239417"/>
                <a:gd name="connsiteX14" fmla="*/ 238696 w 266099"/>
                <a:gd name="connsiteY14" fmla="*/ 36057 h 239417"/>
                <a:gd name="connsiteX15" fmla="*/ 238696 w 266099"/>
                <a:gd name="connsiteY15" fmla="*/ 36057 h 239417"/>
                <a:gd name="connsiteX16" fmla="*/ 238696 w 266099"/>
                <a:gd name="connsiteY16" fmla="*/ 239417 h 239417"/>
                <a:gd name="connsiteX17" fmla="*/ 238696 w 266099"/>
                <a:gd name="connsiteY17" fmla="*/ 36057 h 239417"/>
                <a:gd name="connsiteX18" fmla="*/ 266099 w 266099"/>
                <a:gd name="connsiteY18" fmla="*/ 36057 h 239417"/>
                <a:gd name="connsiteX19" fmla="*/ 266099 w 266099"/>
                <a:gd name="connsiteY19" fmla="*/ 239417 h 239417"/>
                <a:gd name="connsiteX20" fmla="*/ 238696 w 266099"/>
                <a:gd name="connsiteY20" fmla="*/ 239417 h 23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099" h="239417">
                  <a:moveTo>
                    <a:pt x="238696" y="36057"/>
                  </a:moveTo>
                  <a:lnTo>
                    <a:pt x="224994" y="36057"/>
                  </a:lnTo>
                  <a:lnTo>
                    <a:pt x="153602" y="239417"/>
                  </a:lnTo>
                  <a:lnTo>
                    <a:pt x="112497" y="239417"/>
                  </a:lnTo>
                  <a:lnTo>
                    <a:pt x="41105" y="36057"/>
                  </a:lnTo>
                  <a:lnTo>
                    <a:pt x="27403" y="36057"/>
                  </a:lnTo>
                  <a:lnTo>
                    <a:pt x="27403" y="239417"/>
                  </a:lnTo>
                  <a:lnTo>
                    <a:pt x="0" y="239417"/>
                  </a:lnTo>
                  <a:lnTo>
                    <a:pt x="0" y="0"/>
                  </a:lnTo>
                  <a:lnTo>
                    <a:pt x="56249" y="0"/>
                  </a:lnTo>
                  <a:lnTo>
                    <a:pt x="129804" y="208408"/>
                  </a:lnTo>
                  <a:lnTo>
                    <a:pt x="136295" y="208408"/>
                  </a:lnTo>
                  <a:lnTo>
                    <a:pt x="209851" y="0"/>
                  </a:lnTo>
                  <a:lnTo>
                    <a:pt x="238696" y="0"/>
                  </a:lnTo>
                  <a:lnTo>
                    <a:pt x="238696" y="36057"/>
                  </a:lnTo>
                  <a:lnTo>
                    <a:pt x="238696" y="36057"/>
                  </a:lnTo>
                  <a:close/>
                  <a:moveTo>
                    <a:pt x="238696" y="239417"/>
                  </a:moveTo>
                  <a:lnTo>
                    <a:pt x="238696" y="36057"/>
                  </a:lnTo>
                  <a:lnTo>
                    <a:pt x="266099" y="36057"/>
                  </a:lnTo>
                  <a:lnTo>
                    <a:pt x="266099" y="239417"/>
                  </a:lnTo>
                  <a:lnTo>
                    <a:pt x="238696" y="23941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5C1AF6CE-3B87-25F8-F93B-17DE0F8C69DF}"/>
                </a:ext>
              </a:extLst>
            </p:cNvPr>
            <p:cNvSpPr/>
            <p:nvPr/>
          </p:nvSpPr>
          <p:spPr>
            <a:xfrm>
              <a:off x="4503010" y="148553"/>
              <a:ext cx="160813" cy="177399"/>
            </a:xfrm>
            <a:custGeom>
              <a:avLst/>
              <a:gdLst>
                <a:gd name="connsiteX0" fmla="*/ 133410 w 160813"/>
                <a:gd name="connsiteY0" fmla="*/ 149996 h 177399"/>
                <a:gd name="connsiteX1" fmla="*/ 78604 w 160813"/>
                <a:gd name="connsiteY1" fmla="*/ 177399 h 177399"/>
                <a:gd name="connsiteX2" fmla="*/ 0 w 160813"/>
                <a:gd name="connsiteY2" fmla="*/ 88700 h 177399"/>
                <a:gd name="connsiteX3" fmla="*/ 78604 w 160813"/>
                <a:gd name="connsiteY3" fmla="*/ 0 h 177399"/>
                <a:gd name="connsiteX4" fmla="*/ 133410 w 160813"/>
                <a:gd name="connsiteY4" fmla="*/ 27403 h 177399"/>
                <a:gd name="connsiteX5" fmla="*/ 134852 w 160813"/>
                <a:gd name="connsiteY5" fmla="*/ 27403 h 177399"/>
                <a:gd name="connsiteX6" fmla="*/ 134852 w 160813"/>
                <a:gd name="connsiteY6" fmla="*/ 3606 h 177399"/>
                <a:gd name="connsiteX7" fmla="*/ 160813 w 160813"/>
                <a:gd name="connsiteY7" fmla="*/ 3606 h 177399"/>
                <a:gd name="connsiteX8" fmla="*/ 160813 w 160813"/>
                <a:gd name="connsiteY8" fmla="*/ 174515 h 177399"/>
                <a:gd name="connsiteX9" fmla="*/ 134852 w 160813"/>
                <a:gd name="connsiteY9" fmla="*/ 174515 h 177399"/>
                <a:gd name="connsiteX10" fmla="*/ 134852 w 160813"/>
                <a:gd name="connsiteY10" fmla="*/ 150717 h 177399"/>
                <a:gd name="connsiteX11" fmla="*/ 133410 w 160813"/>
                <a:gd name="connsiteY11" fmla="*/ 150717 h 177399"/>
                <a:gd name="connsiteX12" fmla="*/ 133410 w 160813"/>
                <a:gd name="connsiteY12" fmla="*/ 149996 h 177399"/>
                <a:gd name="connsiteX13" fmla="*/ 25961 w 160813"/>
                <a:gd name="connsiteY13" fmla="*/ 88700 h 177399"/>
                <a:gd name="connsiteX14" fmla="*/ 80767 w 160813"/>
                <a:gd name="connsiteY14" fmla="*/ 153602 h 177399"/>
                <a:gd name="connsiteX15" fmla="*/ 135573 w 160813"/>
                <a:gd name="connsiteY15" fmla="*/ 88700 h 177399"/>
                <a:gd name="connsiteX16" fmla="*/ 80767 w 160813"/>
                <a:gd name="connsiteY16" fmla="*/ 23797 h 177399"/>
                <a:gd name="connsiteX17" fmla="*/ 25961 w 160813"/>
                <a:gd name="connsiteY17" fmla="*/ 8870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813" h="177399">
                  <a:moveTo>
                    <a:pt x="133410" y="149996"/>
                  </a:moveTo>
                  <a:cubicBezTo>
                    <a:pt x="119709" y="167303"/>
                    <a:pt x="103122" y="177399"/>
                    <a:pt x="78604" y="177399"/>
                  </a:cubicBezTo>
                  <a:cubicBezTo>
                    <a:pt x="33893" y="177399"/>
                    <a:pt x="0" y="141343"/>
                    <a:pt x="0" y="88700"/>
                  </a:cubicBezTo>
                  <a:cubicBezTo>
                    <a:pt x="0" y="36057"/>
                    <a:pt x="33893" y="0"/>
                    <a:pt x="78604" y="0"/>
                  </a:cubicBezTo>
                  <a:cubicBezTo>
                    <a:pt x="123314" y="0"/>
                    <a:pt x="119709" y="10096"/>
                    <a:pt x="133410" y="27403"/>
                  </a:cubicBezTo>
                  <a:lnTo>
                    <a:pt x="134852" y="27403"/>
                  </a:lnTo>
                  <a:lnTo>
                    <a:pt x="134852" y="3606"/>
                  </a:lnTo>
                  <a:lnTo>
                    <a:pt x="160813" y="3606"/>
                  </a:lnTo>
                  <a:lnTo>
                    <a:pt x="160813" y="174515"/>
                  </a:lnTo>
                  <a:lnTo>
                    <a:pt x="134852" y="174515"/>
                  </a:lnTo>
                  <a:lnTo>
                    <a:pt x="134852" y="150717"/>
                  </a:lnTo>
                  <a:lnTo>
                    <a:pt x="133410" y="150717"/>
                  </a:lnTo>
                  <a:lnTo>
                    <a:pt x="133410" y="149996"/>
                  </a:lnTo>
                  <a:close/>
                  <a:moveTo>
                    <a:pt x="25961" y="88700"/>
                  </a:moveTo>
                  <a:cubicBezTo>
                    <a:pt x="25961" y="127641"/>
                    <a:pt x="51922" y="153602"/>
                    <a:pt x="80767" y="153602"/>
                  </a:cubicBezTo>
                  <a:cubicBezTo>
                    <a:pt x="109612" y="153602"/>
                    <a:pt x="135573" y="127641"/>
                    <a:pt x="135573" y="88700"/>
                  </a:cubicBezTo>
                  <a:cubicBezTo>
                    <a:pt x="135573" y="49758"/>
                    <a:pt x="109612" y="23797"/>
                    <a:pt x="80767" y="23797"/>
                  </a:cubicBezTo>
                  <a:cubicBezTo>
                    <a:pt x="51922" y="23797"/>
                    <a:pt x="25961" y="49758"/>
                    <a:pt x="25961" y="8870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095E1979-E48C-DB1F-B397-BA187CBB559D}"/>
                </a:ext>
              </a:extLst>
            </p:cNvPr>
            <p:cNvSpPr/>
            <p:nvPr/>
          </p:nvSpPr>
          <p:spPr>
            <a:xfrm>
              <a:off x="4681852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9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6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9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8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38FDB7A0-09C7-03B6-576C-F08642812D4D}"/>
                </a:ext>
              </a:extLst>
            </p:cNvPr>
            <p:cNvSpPr/>
            <p:nvPr/>
          </p:nvSpPr>
          <p:spPr>
            <a:xfrm>
              <a:off x="4819589" y="104564"/>
              <a:ext cx="92305" cy="217782"/>
            </a:xfrm>
            <a:custGeom>
              <a:avLst/>
              <a:gdLst>
                <a:gd name="connsiteX0" fmla="*/ 27403 w 92305"/>
                <a:gd name="connsiteY0" fmla="*/ 71392 h 217782"/>
                <a:gd name="connsiteX1" fmla="*/ 0 w 92305"/>
                <a:gd name="connsiteY1" fmla="*/ 71392 h 217782"/>
                <a:gd name="connsiteX2" fmla="*/ 0 w 92305"/>
                <a:gd name="connsiteY2" fmla="*/ 47595 h 217782"/>
                <a:gd name="connsiteX3" fmla="*/ 27403 w 92305"/>
                <a:gd name="connsiteY3" fmla="*/ 47595 h 217782"/>
                <a:gd name="connsiteX4" fmla="*/ 27403 w 92305"/>
                <a:gd name="connsiteY4" fmla="*/ 0 h 217782"/>
                <a:gd name="connsiteX5" fmla="*/ 53364 w 92305"/>
                <a:gd name="connsiteY5" fmla="*/ 0 h 217782"/>
                <a:gd name="connsiteX6" fmla="*/ 53364 w 92305"/>
                <a:gd name="connsiteY6" fmla="*/ 47595 h 217782"/>
                <a:gd name="connsiteX7" fmla="*/ 92305 w 92305"/>
                <a:gd name="connsiteY7" fmla="*/ 47595 h 217782"/>
                <a:gd name="connsiteX8" fmla="*/ 92305 w 92305"/>
                <a:gd name="connsiteY8" fmla="*/ 71392 h 217782"/>
                <a:gd name="connsiteX9" fmla="*/ 53364 w 92305"/>
                <a:gd name="connsiteY9" fmla="*/ 71392 h 217782"/>
                <a:gd name="connsiteX10" fmla="*/ 53364 w 92305"/>
                <a:gd name="connsiteY10" fmla="*/ 183890 h 217782"/>
                <a:gd name="connsiteX11" fmla="*/ 63460 w 92305"/>
                <a:gd name="connsiteY11" fmla="*/ 193986 h 217782"/>
                <a:gd name="connsiteX12" fmla="*/ 92305 w 92305"/>
                <a:gd name="connsiteY12" fmla="*/ 193986 h 217782"/>
                <a:gd name="connsiteX13" fmla="*/ 92305 w 92305"/>
                <a:gd name="connsiteY13" fmla="*/ 217783 h 217782"/>
                <a:gd name="connsiteX14" fmla="*/ 58412 w 92305"/>
                <a:gd name="connsiteY14" fmla="*/ 217783 h 217782"/>
                <a:gd name="connsiteX15" fmla="*/ 27403 w 92305"/>
                <a:gd name="connsiteY15" fmla="*/ 188938 h 217782"/>
                <a:gd name="connsiteX16" fmla="*/ 27403 w 92305"/>
                <a:gd name="connsiteY16" fmla="*/ 71392 h 21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305" h="217782">
                  <a:moveTo>
                    <a:pt x="27403" y="71392"/>
                  </a:moveTo>
                  <a:lnTo>
                    <a:pt x="0" y="71392"/>
                  </a:lnTo>
                  <a:lnTo>
                    <a:pt x="0" y="47595"/>
                  </a:lnTo>
                  <a:lnTo>
                    <a:pt x="27403" y="47595"/>
                  </a:lnTo>
                  <a:lnTo>
                    <a:pt x="27403" y="0"/>
                  </a:lnTo>
                  <a:lnTo>
                    <a:pt x="53364" y="0"/>
                  </a:lnTo>
                  <a:lnTo>
                    <a:pt x="53364" y="47595"/>
                  </a:lnTo>
                  <a:lnTo>
                    <a:pt x="92305" y="47595"/>
                  </a:lnTo>
                  <a:lnTo>
                    <a:pt x="92305" y="71392"/>
                  </a:lnTo>
                  <a:lnTo>
                    <a:pt x="53364" y="71392"/>
                  </a:lnTo>
                  <a:lnTo>
                    <a:pt x="53364" y="183890"/>
                  </a:lnTo>
                  <a:cubicBezTo>
                    <a:pt x="53364" y="190380"/>
                    <a:pt x="56970" y="193986"/>
                    <a:pt x="63460" y="193986"/>
                  </a:cubicBezTo>
                  <a:lnTo>
                    <a:pt x="92305" y="193986"/>
                  </a:lnTo>
                  <a:lnTo>
                    <a:pt x="92305" y="217783"/>
                  </a:lnTo>
                  <a:lnTo>
                    <a:pt x="58412" y="217783"/>
                  </a:lnTo>
                  <a:cubicBezTo>
                    <a:pt x="38941" y="217783"/>
                    <a:pt x="27403" y="206245"/>
                    <a:pt x="27403" y="188938"/>
                  </a:cubicBezTo>
                  <a:lnTo>
                    <a:pt x="27403" y="7139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50341710-36C8-11EE-2AB2-40D9ED55AA87}"/>
                </a:ext>
              </a:extLst>
            </p:cNvPr>
            <p:cNvSpPr/>
            <p:nvPr/>
          </p:nvSpPr>
          <p:spPr>
            <a:xfrm>
              <a:off x="4927038" y="148553"/>
              <a:ext cx="160813" cy="177399"/>
            </a:xfrm>
            <a:custGeom>
              <a:avLst/>
              <a:gdLst>
                <a:gd name="connsiteX0" fmla="*/ 155765 w 160813"/>
                <a:gd name="connsiteY0" fmla="*/ 126199 h 177399"/>
                <a:gd name="connsiteX1" fmla="*/ 82209 w 160813"/>
                <a:gd name="connsiteY1" fmla="*/ 177399 h 177399"/>
                <a:gd name="connsiteX2" fmla="*/ 0 w 160813"/>
                <a:gd name="connsiteY2" fmla="*/ 88700 h 177399"/>
                <a:gd name="connsiteX3" fmla="*/ 82209 w 160813"/>
                <a:gd name="connsiteY3" fmla="*/ 0 h 177399"/>
                <a:gd name="connsiteX4" fmla="*/ 160813 w 160813"/>
                <a:gd name="connsiteY4" fmla="*/ 82209 h 177399"/>
                <a:gd name="connsiteX5" fmla="*/ 160092 w 160813"/>
                <a:gd name="connsiteY5" fmla="*/ 96632 h 177399"/>
                <a:gd name="connsiteX6" fmla="*/ 160092 w 160813"/>
                <a:gd name="connsiteY6" fmla="*/ 100959 h 177399"/>
                <a:gd name="connsiteX7" fmla="*/ 25961 w 160813"/>
                <a:gd name="connsiteY7" fmla="*/ 100959 h 177399"/>
                <a:gd name="connsiteX8" fmla="*/ 82209 w 160813"/>
                <a:gd name="connsiteY8" fmla="*/ 153602 h 177399"/>
                <a:gd name="connsiteX9" fmla="*/ 128362 w 160813"/>
                <a:gd name="connsiteY9" fmla="*/ 126199 h 177399"/>
                <a:gd name="connsiteX10" fmla="*/ 155765 w 160813"/>
                <a:gd name="connsiteY10" fmla="*/ 126199 h 177399"/>
                <a:gd name="connsiteX11" fmla="*/ 155765 w 160813"/>
                <a:gd name="connsiteY11" fmla="*/ 126199 h 177399"/>
                <a:gd name="connsiteX12" fmla="*/ 25961 w 160813"/>
                <a:gd name="connsiteY12" fmla="*/ 76440 h 177399"/>
                <a:gd name="connsiteX13" fmla="*/ 135574 w 160813"/>
                <a:gd name="connsiteY13" fmla="*/ 76440 h 177399"/>
                <a:gd name="connsiteX14" fmla="*/ 82931 w 160813"/>
                <a:gd name="connsiteY14" fmla="*/ 23797 h 177399"/>
                <a:gd name="connsiteX15" fmla="*/ 26682 w 160813"/>
                <a:gd name="connsiteY15" fmla="*/ 76440 h 177399"/>
                <a:gd name="connsiteX16" fmla="*/ 25961 w 160813"/>
                <a:gd name="connsiteY16" fmla="*/ 76440 h 1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813" h="177399">
                  <a:moveTo>
                    <a:pt x="155765" y="126199"/>
                  </a:moveTo>
                  <a:cubicBezTo>
                    <a:pt x="143506" y="158650"/>
                    <a:pt x="118266" y="177399"/>
                    <a:pt x="82209" y="177399"/>
                  </a:cubicBezTo>
                  <a:cubicBezTo>
                    <a:pt x="46153" y="177399"/>
                    <a:pt x="0" y="141343"/>
                    <a:pt x="0" y="88700"/>
                  </a:cubicBezTo>
                  <a:cubicBezTo>
                    <a:pt x="0" y="36057"/>
                    <a:pt x="36057" y="0"/>
                    <a:pt x="82209" y="0"/>
                  </a:cubicBezTo>
                  <a:cubicBezTo>
                    <a:pt x="128362" y="0"/>
                    <a:pt x="160813" y="33893"/>
                    <a:pt x="160813" y="82209"/>
                  </a:cubicBezTo>
                  <a:cubicBezTo>
                    <a:pt x="160813" y="130526"/>
                    <a:pt x="160813" y="93748"/>
                    <a:pt x="160092" y="96632"/>
                  </a:cubicBezTo>
                  <a:lnTo>
                    <a:pt x="160092" y="100959"/>
                  </a:lnTo>
                  <a:lnTo>
                    <a:pt x="25961" y="100959"/>
                  </a:lnTo>
                  <a:cubicBezTo>
                    <a:pt x="29567" y="133410"/>
                    <a:pt x="53364" y="153602"/>
                    <a:pt x="82209" y="153602"/>
                  </a:cubicBezTo>
                  <a:cubicBezTo>
                    <a:pt x="111055" y="153602"/>
                    <a:pt x="119709" y="143506"/>
                    <a:pt x="128362" y="126199"/>
                  </a:cubicBezTo>
                  <a:lnTo>
                    <a:pt x="155765" y="126199"/>
                  </a:lnTo>
                  <a:lnTo>
                    <a:pt x="155765" y="126199"/>
                  </a:lnTo>
                  <a:close/>
                  <a:moveTo>
                    <a:pt x="25961" y="76440"/>
                  </a:moveTo>
                  <a:lnTo>
                    <a:pt x="135574" y="76440"/>
                  </a:lnTo>
                  <a:cubicBezTo>
                    <a:pt x="134131" y="45432"/>
                    <a:pt x="111776" y="23797"/>
                    <a:pt x="82931" y="23797"/>
                  </a:cubicBezTo>
                  <a:cubicBezTo>
                    <a:pt x="54085" y="23797"/>
                    <a:pt x="30288" y="45432"/>
                    <a:pt x="26682" y="76440"/>
                  </a:cubicBezTo>
                  <a:lnTo>
                    <a:pt x="25961" y="764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00D0A10D-DA2F-B9A2-4229-7A892BF7A84F}"/>
                </a:ext>
              </a:extLst>
            </p:cNvPr>
            <p:cNvSpPr/>
            <p:nvPr/>
          </p:nvSpPr>
          <p:spPr>
            <a:xfrm>
              <a:off x="5108043" y="151438"/>
              <a:ext cx="88699" cy="170909"/>
            </a:xfrm>
            <a:custGeom>
              <a:avLst/>
              <a:gdLst>
                <a:gd name="connsiteX0" fmla="*/ 25961 w 88699"/>
                <a:gd name="connsiteY0" fmla="*/ 0 h 170909"/>
                <a:gd name="connsiteX1" fmla="*/ 88700 w 88699"/>
                <a:gd name="connsiteY1" fmla="*/ 0 h 170909"/>
                <a:gd name="connsiteX2" fmla="*/ 88700 w 88699"/>
                <a:gd name="connsiteY2" fmla="*/ 24519 h 170909"/>
                <a:gd name="connsiteX3" fmla="*/ 25961 w 88699"/>
                <a:gd name="connsiteY3" fmla="*/ 24519 h 170909"/>
                <a:gd name="connsiteX4" fmla="*/ 25961 w 88699"/>
                <a:gd name="connsiteY4" fmla="*/ 170909 h 170909"/>
                <a:gd name="connsiteX5" fmla="*/ 0 w 88699"/>
                <a:gd name="connsiteY5" fmla="*/ 170909 h 170909"/>
                <a:gd name="connsiteX6" fmla="*/ 0 w 88699"/>
                <a:gd name="connsiteY6" fmla="*/ 24519 h 170909"/>
                <a:gd name="connsiteX7" fmla="*/ 25961 w 88699"/>
                <a:gd name="connsiteY7" fmla="*/ 24519 h 170909"/>
                <a:gd name="connsiteX8" fmla="*/ 25961 w 88699"/>
                <a:gd name="connsiteY8" fmla="*/ 0 h 17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699" h="170909">
                  <a:moveTo>
                    <a:pt x="25961" y="0"/>
                  </a:moveTo>
                  <a:lnTo>
                    <a:pt x="88700" y="0"/>
                  </a:lnTo>
                  <a:lnTo>
                    <a:pt x="88700" y="24519"/>
                  </a:lnTo>
                  <a:lnTo>
                    <a:pt x="25961" y="24519"/>
                  </a:lnTo>
                  <a:lnTo>
                    <a:pt x="25961" y="170909"/>
                  </a:lnTo>
                  <a:lnTo>
                    <a:pt x="0" y="170909"/>
                  </a:lnTo>
                  <a:lnTo>
                    <a:pt x="0" y="24519"/>
                  </a:lnTo>
                  <a:lnTo>
                    <a:pt x="25961" y="24519"/>
                  </a:lnTo>
                  <a:cubicBezTo>
                    <a:pt x="25961" y="24519"/>
                    <a:pt x="25961" y="0"/>
                    <a:pt x="25961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53171B3D-F83C-57E3-D657-D5CFCA4302EC}"/>
                </a:ext>
              </a:extLst>
            </p:cNvPr>
            <p:cNvSpPr/>
            <p:nvPr/>
          </p:nvSpPr>
          <p:spPr>
            <a:xfrm>
              <a:off x="5200348" y="147832"/>
              <a:ext cx="134852" cy="178120"/>
            </a:xfrm>
            <a:custGeom>
              <a:avLst/>
              <a:gdLst>
                <a:gd name="connsiteX0" fmla="*/ 25240 w 134852"/>
                <a:gd name="connsiteY0" fmla="*/ 125478 h 178120"/>
                <a:gd name="connsiteX1" fmla="*/ 67787 w 134852"/>
                <a:gd name="connsiteY1" fmla="*/ 154323 h 178120"/>
                <a:gd name="connsiteX2" fmla="*/ 108892 w 134852"/>
                <a:gd name="connsiteY2" fmla="*/ 128362 h 178120"/>
                <a:gd name="connsiteX3" fmla="*/ 80046 w 134852"/>
                <a:gd name="connsiteY3" fmla="*/ 102401 h 178120"/>
                <a:gd name="connsiteX4" fmla="*/ 51201 w 134852"/>
                <a:gd name="connsiteY4" fmla="*/ 97353 h 178120"/>
                <a:gd name="connsiteX5" fmla="*/ 3606 w 134852"/>
                <a:gd name="connsiteY5" fmla="*/ 49758 h 178120"/>
                <a:gd name="connsiteX6" fmla="*/ 67066 w 134852"/>
                <a:gd name="connsiteY6" fmla="*/ 0 h 178120"/>
                <a:gd name="connsiteX7" fmla="*/ 133410 w 134852"/>
                <a:gd name="connsiteY7" fmla="*/ 52643 h 178120"/>
                <a:gd name="connsiteX8" fmla="*/ 107449 w 134852"/>
                <a:gd name="connsiteY8" fmla="*/ 52643 h 178120"/>
                <a:gd name="connsiteX9" fmla="*/ 66345 w 134852"/>
                <a:gd name="connsiteY9" fmla="*/ 23797 h 178120"/>
                <a:gd name="connsiteX10" fmla="*/ 28845 w 134852"/>
                <a:gd name="connsiteY10" fmla="*/ 49758 h 178120"/>
                <a:gd name="connsiteX11" fmla="*/ 56248 w 134852"/>
                <a:gd name="connsiteY11" fmla="*/ 73556 h 178120"/>
                <a:gd name="connsiteX12" fmla="*/ 85094 w 134852"/>
                <a:gd name="connsiteY12" fmla="*/ 78604 h 178120"/>
                <a:gd name="connsiteX13" fmla="*/ 134852 w 134852"/>
                <a:gd name="connsiteY13" fmla="*/ 128362 h 178120"/>
                <a:gd name="connsiteX14" fmla="*/ 68508 w 134852"/>
                <a:gd name="connsiteY14" fmla="*/ 178121 h 178120"/>
                <a:gd name="connsiteX15" fmla="*/ 0 w 134852"/>
                <a:gd name="connsiteY15" fmla="*/ 125478 h 178120"/>
                <a:gd name="connsiteX16" fmla="*/ 25961 w 134852"/>
                <a:gd name="connsiteY16" fmla="*/ 125478 h 178120"/>
                <a:gd name="connsiteX17" fmla="*/ 25240 w 134852"/>
                <a:gd name="connsiteY17" fmla="*/ 125478 h 17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852" h="178120">
                  <a:moveTo>
                    <a:pt x="25240" y="125478"/>
                  </a:moveTo>
                  <a:cubicBezTo>
                    <a:pt x="25240" y="140621"/>
                    <a:pt x="40384" y="154323"/>
                    <a:pt x="67787" y="154323"/>
                  </a:cubicBezTo>
                  <a:cubicBezTo>
                    <a:pt x="95190" y="154323"/>
                    <a:pt x="108892" y="142064"/>
                    <a:pt x="108892" y="128362"/>
                  </a:cubicBezTo>
                  <a:cubicBezTo>
                    <a:pt x="108892" y="114661"/>
                    <a:pt x="100238" y="106728"/>
                    <a:pt x="80046" y="102401"/>
                  </a:cubicBezTo>
                  <a:lnTo>
                    <a:pt x="51201" y="97353"/>
                  </a:lnTo>
                  <a:cubicBezTo>
                    <a:pt x="20192" y="92305"/>
                    <a:pt x="3606" y="77162"/>
                    <a:pt x="3606" y="49758"/>
                  </a:cubicBezTo>
                  <a:cubicBezTo>
                    <a:pt x="3606" y="22355"/>
                    <a:pt x="24519" y="0"/>
                    <a:pt x="67066" y="0"/>
                  </a:cubicBezTo>
                  <a:cubicBezTo>
                    <a:pt x="109613" y="0"/>
                    <a:pt x="133410" y="25961"/>
                    <a:pt x="133410" y="52643"/>
                  </a:cubicBezTo>
                  <a:lnTo>
                    <a:pt x="107449" y="52643"/>
                  </a:lnTo>
                  <a:cubicBezTo>
                    <a:pt x="107449" y="37499"/>
                    <a:pt x="92305" y="23797"/>
                    <a:pt x="66345" y="23797"/>
                  </a:cubicBezTo>
                  <a:cubicBezTo>
                    <a:pt x="40384" y="23797"/>
                    <a:pt x="28845" y="36057"/>
                    <a:pt x="28845" y="49758"/>
                  </a:cubicBezTo>
                  <a:cubicBezTo>
                    <a:pt x="28845" y="63460"/>
                    <a:pt x="35336" y="69950"/>
                    <a:pt x="56248" y="73556"/>
                  </a:cubicBezTo>
                  <a:lnTo>
                    <a:pt x="85094" y="78604"/>
                  </a:lnTo>
                  <a:cubicBezTo>
                    <a:pt x="118987" y="85094"/>
                    <a:pt x="134852" y="100959"/>
                    <a:pt x="134852" y="128362"/>
                  </a:cubicBezTo>
                  <a:cubicBezTo>
                    <a:pt x="134852" y="155765"/>
                    <a:pt x="113218" y="178121"/>
                    <a:pt x="68508" y="178121"/>
                  </a:cubicBezTo>
                  <a:cubicBezTo>
                    <a:pt x="23797" y="178121"/>
                    <a:pt x="0" y="152160"/>
                    <a:pt x="0" y="125478"/>
                  </a:cubicBezTo>
                  <a:lnTo>
                    <a:pt x="25961" y="125478"/>
                  </a:lnTo>
                  <a:lnTo>
                    <a:pt x="25240" y="12547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16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6A4EA-52D0-B9E2-2BF7-328311A9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CB7708-DA7C-C29B-B4FC-E873FC111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E90BEBD-10C2-09AA-1A5A-BEB477576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55ABAD-C705-4972-FA90-18456F11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745F84-C0F9-C2F8-1CD3-A4350AC7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EACFD5-5A09-B919-CC14-7E0EA1D7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4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C5634F-B6CE-D8B0-A810-5D9E0A08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9723EB1-C838-A2DE-7EFF-AF70904CB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766FDB-EB73-FDE6-BF00-DD5AE7B9D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ED3AB8-79F0-8C62-5990-AEBCD646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C0BEEC-61F4-BC1F-DB57-631DDC4D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C5A504-8615-3D99-BF8C-EC4F6795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525E15-FBFA-3469-45FA-9763C082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E696D1-4EBC-38D2-13FE-551F1BECF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39406E-42CA-3FDA-354A-6CCD1835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5C81C0-F2FE-642F-B5E5-E84B9083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EDB4B9-F256-C66F-3B06-902AFCD6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B1DE3D-0AE7-AFCC-752E-320454622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F1C77B6-6A8F-18F5-8771-F9E76272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4E95B-5F0B-7B56-AE58-0480B2B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3515C8-A54A-BE0E-7398-5F14EDAA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CA181-3359-DAED-30F0-E2CA54E6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6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0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1">
  <p:cSld name="Team Slide 1">
    <p:bg>
      <p:bgPr>
        <a:solidFill>
          <a:srgbClr val="FFBA00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399" y="268880"/>
            <a:ext cx="5599480" cy="56807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/>
          <p:nvPr/>
        </p:nvSpPr>
        <p:spPr>
          <a:xfrm>
            <a:off x="9338208" y="0"/>
            <a:ext cx="2853900" cy="6858000"/>
          </a:xfrm>
          <a:prstGeom prst="rect">
            <a:avLst/>
          </a:prstGeom>
          <a:solidFill>
            <a:srgbClr val="FF78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675" y="3654993"/>
            <a:ext cx="3226884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1"/>
          <p:cNvGrpSpPr/>
          <p:nvPr/>
        </p:nvGrpSpPr>
        <p:grpSpPr>
          <a:xfrm>
            <a:off x="9693221" y="188233"/>
            <a:ext cx="2184054" cy="2184054"/>
            <a:chOff x="9748955" y="-269812"/>
            <a:chExt cx="3121414" cy="3121414"/>
          </a:xfrm>
        </p:grpSpPr>
        <p:grpSp>
          <p:nvGrpSpPr>
            <p:cNvPr id="262" name="Google Shape;262;p11"/>
            <p:cNvGrpSpPr/>
            <p:nvPr/>
          </p:nvGrpSpPr>
          <p:grpSpPr>
            <a:xfrm>
              <a:off x="9748955" y="-269812"/>
              <a:ext cx="3121414" cy="3121414"/>
              <a:chOff x="3938258" y="742384"/>
              <a:chExt cx="5148300" cy="5148300"/>
            </a:xfrm>
          </p:grpSpPr>
          <p:sp>
            <p:nvSpPr>
              <p:cNvPr id="263" name="Google Shape;263;p11"/>
              <p:cNvSpPr/>
              <p:nvPr/>
            </p:nvSpPr>
            <p:spPr>
              <a:xfrm>
                <a:off x="4271728" y="1075854"/>
                <a:ext cx="4481400" cy="4481400"/>
              </a:xfrm>
              <a:prstGeom prst="ellipse">
                <a:avLst/>
              </a:prstGeom>
              <a:solidFill>
                <a:srgbClr val="00BFB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>
                <a:off x="3938258" y="742384"/>
                <a:ext cx="5148300" cy="5148300"/>
              </a:xfrm>
              <a:prstGeom prst="ellipse">
                <a:avLst/>
              </a:prstGeom>
              <a:noFill/>
              <a:ln w="22225" cap="sq" cmpd="sng">
                <a:solidFill>
                  <a:schemeClr val="dk1"/>
                </a:solidFill>
                <a:prstDash val="dash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65" name="Google Shape;26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64291" y="765867"/>
              <a:ext cx="890462" cy="10350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934916" y="2735504"/>
            <a:ext cx="5599480" cy="5680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testo 2">
            <a:extLst>
              <a:ext uri="{FF2B5EF4-FFF2-40B4-BE49-F238E27FC236}">
                <a16:creationId xmlns:a16="http://schemas.microsoft.com/office/drawing/2014/main" id="{CE45B28B-E727-CC5D-EB5A-5B6D45FA9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17" y="1550600"/>
            <a:ext cx="9856487" cy="405483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4" name="Titolo 1">
            <a:extLst>
              <a:ext uri="{FF2B5EF4-FFF2-40B4-BE49-F238E27FC236}">
                <a16:creationId xmlns:a16="http://schemas.microsoft.com/office/drawing/2014/main" id="{AAD9B929-C047-C1C0-6E67-8CB53588F5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54835"/>
            <a:ext cx="9856487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436BFC42-97FC-21B8-A771-F8DA1AE253D5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82A95D-3A37-BF91-7324-3E1CA5D1D8C6}"/>
              </a:ext>
            </a:extLst>
          </p:cNvPr>
          <p:cNvSpPr txBox="1"/>
          <p:nvPr/>
        </p:nvSpPr>
        <p:spPr>
          <a:xfrm>
            <a:off x="443925" y="6180054"/>
            <a:ext cx="348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TRAIN-PREY-DEPLOY</a:t>
            </a:r>
          </a:p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Il viaggio di un modello di ML dalla nascita all’online</a:t>
            </a:r>
          </a:p>
        </p:txBody>
      </p:sp>
      <p:pic>
        <p:nvPicPr>
          <p:cNvPr id="2" name="Immagine 1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7B2E2694-297B-535A-AFF1-F970C795D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399704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C384A689-D82A-373E-033F-F3E22AB43A67}"/>
              </a:ext>
            </a:extLst>
          </p:cNvPr>
          <p:cNvSpPr/>
          <p:nvPr/>
        </p:nvSpPr>
        <p:spPr>
          <a:xfrm>
            <a:off x="0" y="2897298"/>
            <a:ext cx="9100109" cy="9279836"/>
          </a:xfrm>
          <a:custGeom>
            <a:avLst/>
            <a:gdLst>
              <a:gd name="connsiteX0" fmla="*/ 401673 w 401672"/>
              <a:gd name="connsiteY0" fmla="*/ 204803 h 409605"/>
              <a:gd name="connsiteX1" fmla="*/ 196870 w 401672"/>
              <a:gd name="connsiteY1" fmla="*/ 409605 h 409605"/>
              <a:gd name="connsiteX2" fmla="*/ 0 w 401672"/>
              <a:gd name="connsiteY2" fmla="*/ 409605 h 409605"/>
              <a:gd name="connsiteX3" fmla="*/ 0 w 401672"/>
              <a:gd name="connsiteY3" fmla="*/ 0 h 409605"/>
              <a:gd name="connsiteX4" fmla="*/ 196870 w 401672"/>
              <a:gd name="connsiteY4" fmla="*/ 0 h 409605"/>
              <a:gd name="connsiteX5" fmla="*/ 401673 w 401672"/>
              <a:gd name="connsiteY5" fmla="*/ 204803 h 409605"/>
              <a:gd name="connsiteX6" fmla="*/ 240859 w 401672"/>
              <a:gd name="connsiteY6" fmla="*/ 64181 h 409605"/>
              <a:gd name="connsiteX7" fmla="*/ 60575 w 401672"/>
              <a:gd name="connsiteY7" fmla="*/ 64181 h 409605"/>
              <a:gd name="connsiteX8" fmla="*/ 60575 w 401672"/>
              <a:gd name="connsiteY8" fmla="*/ 114661 h 409605"/>
              <a:gd name="connsiteX9" fmla="*/ 240859 w 401672"/>
              <a:gd name="connsiteY9" fmla="*/ 114661 h 409605"/>
              <a:gd name="connsiteX10" fmla="*/ 240859 w 401672"/>
              <a:gd name="connsiteY10" fmla="*/ 174515 h 409605"/>
              <a:gd name="connsiteX11" fmla="*/ 60575 w 401672"/>
              <a:gd name="connsiteY11" fmla="*/ 174515 h 409605"/>
              <a:gd name="connsiteX12" fmla="*/ 60575 w 401672"/>
              <a:gd name="connsiteY12" fmla="*/ 234369 h 409605"/>
              <a:gd name="connsiteX13" fmla="*/ 240859 w 401672"/>
              <a:gd name="connsiteY13" fmla="*/ 234369 h 409605"/>
              <a:gd name="connsiteX14" fmla="*/ 240859 w 401672"/>
              <a:gd name="connsiteY14" fmla="*/ 294223 h 409605"/>
              <a:gd name="connsiteX15" fmla="*/ 60575 w 401672"/>
              <a:gd name="connsiteY15" fmla="*/ 294223 h 409605"/>
              <a:gd name="connsiteX16" fmla="*/ 60575 w 401672"/>
              <a:gd name="connsiteY16" fmla="*/ 344703 h 409605"/>
              <a:gd name="connsiteX17" fmla="*/ 240859 w 401672"/>
              <a:gd name="connsiteY17" fmla="*/ 344703 h 409605"/>
              <a:gd name="connsiteX18" fmla="*/ 240859 w 401672"/>
              <a:gd name="connsiteY18" fmla="*/ 294223 h 409605"/>
              <a:gd name="connsiteX19" fmla="*/ 300714 w 401672"/>
              <a:gd name="connsiteY19" fmla="*/ 294223 h 409605"/>
              <a:gd name="connsiteX20" fmla="*/ 300714 w 401672"/>
              <a:gd name="connsiteY20" fmla="*/ 234369 h 409605"/>
              <a:gd name="connsiteX21" fmla="*/ 240859 w 401672"/>
              <a:gd name="connsiteY21" fmla="*/ 234369 h 409605"/>
              <a:gd name="connsiteX22" fmla="*/ 240859 w 401672"/>
              <a:gd name="connsiteY22" fmla="*/ 174515 h 409605"/>
              <a:gd name="connsiteX23" fmla="*/ 300714 w 401672"/>
              <a:gd name="connsiteY23" fmla="*/ 174515 h 409605"/>
              <a:gd name="connsiteX24" fmla="*/ 300714 w 401672"/>
              <a:gd name="connsiteY24" fmla="*/ 114661 h 409605"/>
              <a:gd name="connsiteX25" fmla="*/ 240859 w 401672"/>
              <a:gd name="connsiteY25" fmla="*/ 114661 h 409605"/>
              <a:gd name="connsiteX26" fmla="*/ 240859 w 401672"/>
              <a:gd name="connsiteY26" fmla="*/ 64181 h 4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1672" h="409605">
                <a:moveTo>
                  <a:pt x="401673" y="204803"/>
                </a:moveTo>
                <a:cubicBezTo>
                  <a:pt x="401673" y="318021"/>
                  <a:pt x="310088" y="409605"/>
                  <a:pt x="196870" y="409605"/>
                </a:cubicBezTo>
                <a:lnTo>
                  <a:pt x="0" y="409605"/>
                </a:lnTo>
                <a:lnTo>
                  <a:pt x="0" y="0"/>
                </a:lnTo>
                <a:lnTo>
                  <a:pt x="196870" y="0"/>
                </a:lnTo>
                <a:cubicBezTo>
                  <a:pt x="310088" y="0"/>
                  <a:pt x="401673" y="91584"/>
                  <a:pt x="401673" y="204803"/>
                </a:cubicBezTo>
                <a:close/>
                <a:moveTo>
                  <a:pt x="240859" y="64181"/>
                </a:moveTo>
                <a:lnTo>
                  <a:pt x="60575" y="64181"/>
                </a:lnTo>
                <a:lnTo>
                  <a:pt x="60575" y="114661"/>
                </a:lnTo>
                <a:lnTo>
                  <a:pt x="240859" y="114661"/>
                </a:lnTo>
                <a:lnTo>
                  <a:pt x="240859" y="174515"/>
                </a:lnTo>
                <a:lnTo>
                  <a:pt x="60575" y="174515"/>
                </a:lnTo>
                <a:lnTo>
                  <a:pt x="60575" y="234369"/>
                </a:lnTo>
                <a:lnTo>
                  <a:pt x="240859" y="234369"/>
                </a:lnTo>
                <a:lnTo>
                  <a:pt x="240859" y="294223"/>
                </a:lnTo>
                <a:lnTo>
                  <a:pt x="60575" y="294223"/>
                </a:lnTo>
                <a:lnTo>
                  <a:pt x="60575" y="344703"/>
                </a:lnTo>
                <a:lnTo>
                  <a:pt x="240859" y="344703"/>
                </a:lnTo>
                <a:lnTo>
                  <a:pt x="240859" y="294223"/>
                </a:lnTo>
                <a:lnTo>
                  <a:pt x="300714" y="294223"/>
                </a:lnTo>
                <a:lnTo>
                  <a:pt x="300714" y="234369"/>
                </a:lnTo>
                <a:lnTo>
                  <a:pt x="240859" y="234369"/>
                </a:lnTo>
                <a:lnTo>
                  <a:pt x="240859" y="174515"/>
                </a:lnTo>
                <a:lnTo>
                  <a:pt x="300714" y="174515"/>
                </a:lnTo>
                <a:lnTo>
                  <a:pt x="300714" y="114661"/>
                </a:lnTo>
                <a:lnTo>
                  <a:pt x="240859" y="114661"/>
                </a:lnTo>
                <a:lnTo>
                  <a:pt x="240859" y="64181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34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53CFD8-6EB3-F665-1ECD-573D6A7CB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8917" y="569607"/>
            <a:ext cx="9042935" cy="912177"/>
          </a:xfrm>
          <a:ln>
            <a:noFill/>
          </a:ln>
        </p:spPr>
        <p:txBody>
          <a:bodyPr anchor="ctr"/>
          <a:lstStyle>
            <a:lvl1pPr algn="l">
              <a:defRPr sz="5000" b="1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E5015392-7F5E-F887-6032-7EC4B0EC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544507"/>
            <a:ext cx="9042935" cy="38564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3685A7B-A2D4-362B-0EAE-4C92846C11FB}"/>
              </a:ext>
            </a:extLst>
          </p:cNvPr>
          <p:cNvSpPr txBox="1"/>
          <p:nvPr/>
        </p:nvSpPr>
        <p:spPr>
          <a:xfrm>
            <a:off x="443925" y="6180054"/>
            <a:ext cx="348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TRAIN-PREY-DEPLOY</a:t>
            </a:r>
          </a:p>
          <a:p>
            <a:r>
              <a:rPr lang="it-IT" sz="1000" b="1" dirty="0">
                <a:solidFill>
                  <a:schemeClr val="tx2"/>
                </a:solidFill>
                <a:latin typeface="Geist Mono" pitchFamily="50" charset="0"/>
                <a:ea typeface="Geist Mono" pitchFamily="50" charset="0"/>
                <a:cs typeface="Geist Mono" pitchFamily="50" charset="0"/>
              </a:rPr>
              <a:t>Il viaggio di un modello di ML dalla nascita all’online</a:t>
            </a:r>
          </a:p>
        </p:txBody>
      </p:sp>
      <p:pic>
        <p:nvPicPr>
          <p:cNvPr id="3" name="Immagine 2" descr="Immagine che contiene Elementi grafici, grafica, Carattere, schermata&#10;&#10;Descrizione generata automaticamente">
            <a:extLst>
              <a:ext uri="{FF2B5EF4-FFF2-40B4-BE49-F238E27FC236}">
                <a16:creationId xmlns:a16="http://schemas.microsoft.com/office/drawing/2014/main" id="{D6C330BF-8570-F22A-6190-9804E370B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50" y="400515"/>
            <a:ext cx="1893825" cy="3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57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CB90FD-2C4A-51E0-F577-EB1FF0E2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4AD04A-D950-FBED-BFCF-C882EAABA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346"/>
            <a:ext cx="10515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E9A654-E13E-AA6E-341D-34A31C14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64ADFE-AD34-9D99-C397-1C55557B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4B9AA-627D-FB43-13BA-7062D10A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2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741F7-6679-BFAF-35E4-ACB22E80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1C1BB0-1EEE-DED9-6D04-0BF3857ED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765500-F699-7D8B-C6EC-C9F7B9D0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C94E26-FADF-909D-41EA-394365EA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A0975E-8D7F-6FEA-E1D0-949F1BCE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AE4EF-F0C6-60BA-705A-A6E2A162665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A1DF4B-CDC3-BD55-1EEB-57E4EB0BB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E2D280F-1F37-980A-A4E8-102FF3D5A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5F8799-7EF5-C113-2C36-B2E738F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5C9EE9-1914-1400-4990-465A3545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86EC93-63D9-025E-C6F6-35B5AF74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55AAA7-F5AF-FFA8-A349-7B14DD67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251173-1C6B-8C5D-6C37-D51EDEB45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6FBC946-9613-B879-BF25-45C64C44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4A363D-25EB-A344-3FE4-19F2C41C5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368C58-03CF-0AA5-80BF-5FF16418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EC7491-78E4-34C2-A0C0-45D156A0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4A0BD99-278D-A796-A774-97C67299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4F237C9-03B9-4F02-57FE-3F47EDCF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3EC4C4-E66C-E1B3-4C4C-F7A1DE07E34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sz="5000" b="1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8B8F46-C117-6DA8-C3E7-E8086A2D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6456AB0-C161-2C98-4813-BB52584EB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0B09D6-2203-1682-3323-55612A4C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B71C4E-7DC8-7210-8D38-6F3811D8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05710B8-AE3C-9911-4D45-86BE2A00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844A23-E6BA-B6C4-4E56-8C5F0CDC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971AE2-BDFA-C68D-CE3F-4FC04818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882"/>
            <a:ext cx="10515600" cy="148229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6DE7D6-4093-1380-43BC-2EAF31BCE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21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 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9D68B8-9399-58D2-FED0-647902B39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1416F6-E6C9-BE80-6664-A78255ECB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1C913-5B27-89A8-8F46-0E145CA3B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Geist Bold" pitchFamily="50" charset="0"/>
          <a:ea typeface="Geist Bold" pitchFamily="50" charset="0"/>
          <a:cs typeface="Geist Bold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</a:buBlip>
        <a:defRPr sz="2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eist" pitchFamily="50" charset="0"/>
          <a:ea typeface="Geist" pitchFamily="50" charset="0"/>
          <a:cs typeface="Geist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s://www.linkedin.com/in/giuseppe-mastrandrea-43008578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roceedings.neurips.cc/paper_files/paper/2015/file/86df7dcfd896fcaf2674f757a2463eba-Paper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useppemastrandrea/train-prey-deploy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61C4D1-D414-AEB6-726E-AD6EA368A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74" y="604622"/>
            <a:ext cx="9564295" cy="1692351"/>
          </a:xfrm>
        </p:spPr>
        <p:txBody>
          <a:bodyPr anchor="t">
            <a:normAutofit/>
          </a:bodyPr>
          <a:lstStyle/>
          <a:p>
            <a:r>
              <a:rPr lang="it-IT" sz="5600" dirty="0"/>
              <a:t>L’AI che parla la tua lingua</a:t>
            </a:r>
            <a:endParaRPr lang="it-IT" sz="3100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E354693-5D24-EFE4-199C-390CDD3CB2C3}"/>
              </a:ext>
            </a:extLst>
          </p:cNvPr>
          <p:cNvSpPr txBox="1">
            <a:spLocks/>
          </p:cNvSpPr>
          <p:nvPr/>
        </p:nvSpPr>
        <p:spPr>
          <a:xfrm>
            <a:off x="479474" y="6027746"/>
            <a:ext cx="3913232" cy="668889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/>
                <a:latin typeface="Geist Black" pitchFamily="50" charset="0"/>
                <a:ea typeface="Geist Black" pitchFamily="50" charset="0"/>
                <a:cs typeface="Geist Black" pitchFamily="50" charset="0"/>
              </a:defRPr>
            </a:lvl1pPr>
          </a:lstStyle>
          <a:p>
            <a:r>
              <a:rPr lang="it-IT" sz="2000" dirty="0" err="1"/>
              <a:t>DevFest</a:t>
            </a:r>
            <a:r>
              <a:rPr lang="it-IT" sz="2000" dirty="0"/>
              <a:t> Pescara 2024</a:t>
            </a:r>
          </a:p>
          <a:p>
            <a:r>
              <a:rPr lang="it-IT" sz="1600" dirty="0"/>
              <a:t>08/09/2024</a:t>
            </a:r>
          </a:p>
        </p:txBody>
      </p:sp>
    </p:spTree>
    <p:extLst>
      <p:ext uri="{BB962C8B-B14F-4D97-AF65-F5344CB8AC3E}">
        <p14:creationId xmlns:p14="http://schemas.microsoft.com/office/powerpoint/2010/main" val="7439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F475-174C-6BB7-37D7-870308AB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A5356-DAEF-0E76-325A-2C757CB07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Apprendimento supervisionato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A023697-BA0C-9D52-BA88-F15B6AD27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Viene fornito un set di dati e si sa come dovrebbe essere il nostro output corretto, supponendo che ci sia una relazione tra input e output.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0F82C23-8680-1C2F-3820-7B455579C327}"/>
              </a:ext>
            </a:extLst>
          </p:cNvPr>
          <p:cNvSpPr/>
          <p:nvPr/>
        </p:nvSpPr>
        <p:spPr>
          <a:xfrm>
            <a:off x="6096000" y="3021700"/>
            <a:ext cx="3018634" cy="3044110"/>
          </a:xfrm>
          <a:prstGeom prst="ellipse">
            <a:avLst/>
          </a:prstGeom>
          <a:solidFill>
            <a:schemeClr val="accent3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Classificazione: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1600" b="1" dirty="0">
              <a:solidFill>
                <a:schemeClr val="tx2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categorie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tx2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discrete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A1E9B77-C5AE-342A-1B0D-FD108F619752}"/>
              </a:ext>
            </a:extLst>
          </p:cNvPr>
          <p:cNvSpPr/>
          <p:nvPr/>
        </p:nvSpPr>
        <p:spPr>
          <a:xfrm>
            <a:off x="2652673" y="3021700"/>
            <a:ext cx="3018634" cy="30441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Regressione: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2000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output </a:t>
            </a:r>
            <a:r>
              <a:rPr lang="it-IT" sz="2000" b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continuo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it-IT" sz="2000" b="1" dirty="0">
              <a:solidFill>
                <a:schemeClr val="bg1"/>
              </a:solidFill>
              <a:latin typeface="Geist" pitchFamily="50" charset="0"/>
              <a:ea typeface="Geist" pitchFamily="50" charset="0"/>
              <a:cs typeface="Geist" pitchFamily="50" charset="0"/>
              <a:sym typeface="Roboto Light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Mappiamo le variabili di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in input su funzioni </a:t>
            </a: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it-IT" sz="1600" b="1" i="1" dirty="0">
                <a:solidFill>
                  <a:schemeClr val="bg1"/>
                </a:solidFill>
                <a:latin typeface="Geist" pitchFamily="50" charset="0"/>
                <a:ea typeface="Geist" pitchFamily="50" charset="0"/>
                <a:cs typeface="Geist" pitchFamily="50" charset="0"/>
                <a:sym typeface="Roboto Light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17558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9288B-49EA-EF47-B39B-53025B0F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4A957-15AD-C7A1-A11C-8630A03AF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0C479F1-F1E0-96E8-B51B-F88CA306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97035" cy="105015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Tutte le moderne applicazioni di IA generativa utilizzano in qualche modo i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Large Language Models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per: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Decomposizione dei 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Esecuzione di sotto-task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Verifica e Validazione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Interfacciamento e integrazione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Interfaccia Utente Avanzata</a:t>
            </a:r>
          </a:p>
        </p:txBody>
      </p:sp>
    </p:spTree>
    <p:extLst>
      <p:ext uri="{BB962C8B-B14F-4D97-AF65-F5344CB8AC3E}">
        <p14:creationId xmlns:p14="http://schemas.microsoft.com/office/powerpoint/2010/main" val="31073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0821-C4A5-0B39-8585-1DD9A0FF3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B16031-05EF-3CBE-8FA1-760912B1D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…e l’IA generativa?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F9B272D-30A9-F03C-FDAC-C702F13DB614}"/>
              </a:ext>
            </a:extLst>
          </p:cNvPr>
          <p:cNvSpPr/>
          <p:nvPr/>
        </p:nvSpPr>
        <p:spPr>
          <a:xfrm>
            <a:off x="1353025" y="2033928"/>
            <a:ext cx="5280673" cy="1562878"/>
          </a:xfrm>
          <a:prstGeom prst="roundRect">
            <a:avLst/>
          </a:prstGeom>
          <a:solidFill>
            <a:srgbClr val="00BE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</a:rPr>
              <a:t>CHAIN</a:t>
            </a:r>
          </a:p>
          <a:p>
            <a:pPr algn="ctr"/>
            <a:r>
              <a:rPr lang="it-IT" sz="1400" dirty="0">
                <a:solidFill>
                  <a:schemeClr val="tx1"/>
                </a:solidFill>
              </a:rPr>
              <a:t>viene preimpostata una precisa sequenza di azioni da compiere, anche con l’ausilio di un LLM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AB57707-BD4E-F62F-E781-181E3A547B9D}"/>
              </a:ext>
            </a:extLst>
          </p:cNvPr>
          <p:cNvSpPr/>
          <p:nvPr/>
        </p:nvSpPr>
        <p:spPr>
          <a:xfrm>
            <a:off x="1353025" y="3905563"/>
            <a:ext cx="5280673" cy="1562878"/>
          </a:xfrm>
          <a:prstGeom prst="roundRect">
            <a:avLst/>
          </a:prstGeom>
          <a:solidFill>
            <a:srgbClr val="FFB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>
                <a:solidFill>
                  <a:schemeClr val="tx1"/>
                </a:solidFill>
              </a:rPr>
              <a:t>AGENT</a:t>
            </a:r>
            <a:br>
              <a:rPr lang="it-IT" sz="2800" b="1" dirty="0">
                <a:solidFill>
                  <a:schemeClr val="bg1"/>
                </a:solidFill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 LLM viene utilizzato come motore di ragionamento per determinare quali azioni intraprendere e in quale ordine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BAB093-DB3C-05BA-255A-C361244ED295}"/>
              </a:ext>
            </a:extLst>
          </p:cNvPr>
          <p:cNvSpPr txBox="1"/>
          <p:nvPr/>
        </p:nvSpPr>
        <p:spPr>
          <a:xfrm rot="20353006">
            <a:off x="3394481" y="3206031"/>
            <a:ext cx="119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/>
              <a:t>Vs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D111A24-A359-443B-DBAD-D361140F6C60}"/>
              </a:ext>
            </a:extLst>
          </p:cNvPr>
          <p:cNvSpPr/>
          <p:nvPr/>
        </p:nvSpPr>
        <p:spPr>
          <a:xfrm>
            <a:off x="7669396" y="3106948"/>
            <a:ext cx="3540968" cy="1166327"/>
          </a:xfrm>
          <a:prstGeom prst="roundRect">
            <a:avLst/>
          </a:prstGeom>
          <a:solidFill>
            <a:srgbClr val="0043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TOOLS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interfacce standard per interagire con qualsiasi entità esterna a un LLM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FBDBB414-2069-B042-78B3-606C301EFC5D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 rot="16200000" flipH="1">
            <a:off x="6180111" y="-152821"/>
            <a:ext cx="1073020" cy="5446518"/>
          </a:xfrm>
          <a:prstGeom prst="bentConnector3">
            <a:avLst>
              <a:gd name="adj1" fmla="val -4739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a gomito 15">
            <a:extLst>
              <a:ext uri="{FF2B5EF4-FFF2-40B4-BE49-F238E27FC236}">
                <a16:creationId xmlns:a16="http://schemas.microsoft.com/office/drawing/2014/main" id="{734292B1-4614-90C4-7DC7-F6E4EE56E878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6119038" y="2147599"/>
            <a:ext cx="1195166" cy="5446518"/>
          </a:xfrm>
          <a:prstGeom prst="bentConnector3">
            <a:avLst>
              <a:gd name="adj1" fmla="val -46451"/>
            </a:avLst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1C156-D175-03CC-8072-57972B3C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45012E-8194-92DD-2128-938206853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Processo di implementazione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B02C2-7D48-A9FC-B9C6-3B8E585B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849538"/>
            <a:ext cx="11654841" cy="325332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18AEE0-E9E5-BB19-3B29-2ADB60251C05}"/>
              </a:ext>
            </a:extLst>
          </p:cNvPr>
          <p:cNvSpPr txBox="1"/>
          <p:nvPr/>
        </p:nvSpPr>
        <p:spPr>
          <a:xfrm>
            <a:off x="2619369" y="2027703"/>
            <a:ext cx="2033314" cy="796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Preprocessing</a:t>
            </a:r>
            <a:endParaRPr lang="it-IT" sz="1600" b="1" dirty="0">
              <a:solidFill>
                <a:srgbClr val="00BFBE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ctr"/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Pulizia e omogeneità</a:t>
            </a:r>
            <a:b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</a:br>
            <a:r>
              <a:rPr lang="it-IT" sz="1400" dirty="0">
                <a:latin typeface="Geist" pitchFamily="2" charset="77"/>
                <a:ea typeface="Geist" pitchFamily="2" charset="77"/>
                <a:cs typeface="Geist" pitchFamily="2" charset="77"/>
              </a:rPr>
              <a:t>nei dati selezionati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8EE375-9940-36DF-37A3-DF54152B3B47}"/>
              </a:ext>
            </a:extLst>
          </p:cNvPr>
          <p:cNvSpPr txBox="1"/>
          <p:nvPr/>
        </p:nvSpPr>
        <p:spPr>
          <a:xfrm>
            <a:off x="268941" y="4045640"/>
            <a:ext cx="20170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Raccolta dati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Scouting su diverse fonti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2637E3-1022-7A84-51FB-212AB2D615A0}"/>
              </a:ext>
            </a:extLst>
          </p:cNvPr>
          <p:cNvSpPr txBox="1"/>
          <p:nvPr/>
        </p:nvSpPr>
        <p:spPr>
          <a:xfrm>
            <a:off x="4923392" y="4045640"/>
            <a:ext cx="201705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Feature Engineering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Incremento </a:t>
            </a:r>
            <a:r>
              <a:rPr lang="it-IT" sz="1300" b="1" dirty="0">
                <a:latin typeface="Geist" pitchFamily="2" charset="77"/>
                <a:ea typeface="Geist" pitchFamily="2" charset="77"/>
                <a:cs typeface="Geist" pitchFamily="2" charset="77"/>
              </a:rPr>
              <a:t>dell’utilità</a:t>
            </a:r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 del dataset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1AB7B1-F641-A90A-851C-C9FA2867CB1D}"/>
              </a:ext>
            </a:extLst>
          </p:cNvPr>
          <p:cNvSpPr txBox="1"/>
          <p:nvPr/>
        </p:nvSpPr>
        <p:spPr>
          <a:xfrm>
            <a:off x="7055223" y="2038347"/>
            <a:ext cx="24237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Selezione modello</a:t>
            </a:r>
          </a:p>
          <a:p>
            <a:pPr algn="ctr"/>
            <a:r>
              <a:rPr lang="it-IT" sz="1300" dirty="0">
                <a:latin typeface="Geist" pitchFamily="2" charset="77"/>
                <a:ea typeface="Geist" pitchFamily="2" charset="77"/>
                <a:cs typeface="Geist" pitchFamily="2" charset="77"/>
              </a:rPr>
              <a:t>Identificazione e addestramento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9375F3E-E2A5-BDCD-D87A-419AA4519546}"/>
              </a:ext>
            </a:extLst>
          </p:cNvPr>
          <p:cNvSpPr txBox="1"/>
          <p:nvPr/>
        </p:nvSpPr>
        <p:spPr>
          <a:xfrm>
            <a:off x="9474227" y="4080989"/>
            <a:ext cx="21081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00BFBE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Validazione</a:t>
            </a:r>
          </a:p>
          <a:p>
            <a:pPr algn="ctr"/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Fase di </a:t>
            </a:r>
            <a:r>
              <a:rPr lang="it-IT" sz="1800" b="1" dirty="0">
                <a:latin typeface="Geist" pitchFamily="2" charset="77"/>
                <a:ea typeface="Geist" pitchFamily="2" charset="77"/>
                <a:cs typeface="Geist" pitchFamily="2" charset="77"/>
              </a:rPr>
              <a:t>test</a:t>
            </a:r>
            <a:r>
              <a:rPr lang="it-IT" sz="1800" dirty="0">
                <a:latin typeface="Geist" pitchFamily="2" charset="77"/>
                <a:ea typeface="Geist" pitchFamily="2" charset="77"/>
                <a:cs typeface="Geist" pitchFamily="2" charset="77"/>
              </a:rPr>
              <a:t> e lancio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762FAD8-F90B-7944-5253-DEDFC60F45F3}"/>
              </a:ext>
            </a:extLst>
          </p:cNvPr>
          <p:cNvSpPr txBox="1"/>
          <p:nvPr/>
        </p:nvSpPr>
        <p:spPr>
          <a:xfrm>
            <a:off x="5559885" y="2511518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3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948E55-DC02-93D9-D383-2A23B9D00877}"/>
              </a:ext>
            </a:extLst>
          </p:cNvPr>
          <p:cNvSpPr txBox="1"/>
          <p:nvPr/>
        </p:nvSpPr>
        <p:spPr>
          <a:xfrm>
            <a:off x="3232660" y="384238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2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2C382C1-9A56-B383-0C0D-932A1A71D482}"/>
              </a:ext>
            </a:extLst>
          </p:cNvPr>
          <p:cNvSpPr txBox="1"/>
          <p:nvPr/>
        </p:nvSpPr>
        <p:spPr>
          <a:xfrm>
            <a:off x="914400" y="2513562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1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D911F55-6F43-D838-5B4F-2AD10F8C9483}"/>
              </a:ext>
            </a:extLst>
          </p:cNvPr>
          <p:cNvSpPr txBox="1"/>
          <p:nvPr/>
        </p:nvSpPr>
        <p:spPr>
          <a:xfrm>
            <a:off x="7864697" y="3851353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4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A83DDF-6403-9FC7-DAF2-CCDC94858B7D}"/>
              </a:ext>
            </a:extLst>
          </p:cNvPr>
          <p:cNvSpPr txBox="1"/>
          <p:nvPr/>
        </p:nvSpPr>
        <p:spPr>
          <a:xfrm>
            <a:off x="10207854" y="2540459"/>
            <a:ext cx="744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5</a:t>
            </a:r>
            <a:endParaRPr lang="it-IT" sz="32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60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3A2C-1C57-D43D-CF4F-0388D144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95928F-16C3-F763-AAB9-F8CFFD56F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B26A543A-7AA4-0CCB-A5E9-A4C9CA30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11032798-07FC-F954-5CEB-FE074AA3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Come ti convinco a non usare una rete neurale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Una rete neurale può richiedere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giorni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(se non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settimane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!) di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train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e tuning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piace avere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milioni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 parametri?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Ti piacciono 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misteri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 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Quanti strati nascosti diventano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troppi?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>
              <a:lnSpc>
                <a:spcPts val="3000"/>
              </a:lnSpc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97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3765-673A-F2BF-381A-E0EC058A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36E236-4055-E1E7-AC6E-4431935AE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Il mondo oltre le reti neurali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2050" name="Picture 2" descr="a close up of a person wearing sunglasses with the words `` wait , what ? ''">
            <a:extLst>
              <a:ext uri="{FF2B5EF4-FFF2-40B4-BE49-F238E27FC236}">
                <a16:creationId xmlns:a16="http://schemas.microsoft.com/office/drawing/2014/main" id="{D679140A-43D4-06DD-FF28-2E57E4EC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52" y="1776506"/>
            <a:ext cx="3556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6366B1C-B330-9D06-20FF-CA7CF981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pPr algn="l">
              <a:lnSpc>
                <a:spcPts val="3000"/>
              </a:lnSpc>
            </a:pP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Decision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sz="2000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Trees</a:t>
            </a:r>
            <a:endParaRPr lang="it-IT" sz="2000" b="1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>
              <a:lnSpc>
                <a:spcPts val="3000"/>
              </a:lnSpc>
            </a:pPr>
            <a:r>
              <a:rPr lang="it-IT" dirty="0"/>
              <a:t>Non servono neuroni per prendere una buona decisione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algn="l">
              <a:lnSpc>
                <a:spcPts val="3000"/>
              </a:lnSpc>
            </a:pP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KNN</a:t>
            </a:r>
          </a:p>
          <a:p>
            <a:pPr lvl="1">
              <a:lnSpc>
                <a:spcPts val="3000"/>
              </a:lnSpc>
            </a:pP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Distanze fra oggetti complessi</a:t>
            </a:r>
          </a:p>
          <a:p>
            <a:pPr algn="l">
              <a:lnSpc>
                <a:spcPts val="3000"/>
              </a:lnSpc>
            </a:pP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XGBoost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/</a:t>
            </a:r>
            <a:r>
              <a:rPr lang="it-IT" b="1" dirty="0" err="1">
                <a:latin typeface="Geist" pitchFamily="2" charset="77"/>
                <a:ea typeface="Geist" pitchFamily="2" charset="77"/>
                <a:cs typeface="Geist" pitchFamily="2" charset="77"/>
              </a:rPr>
              <a:t>CatBoost</a:t>
            </a:r>
            <a:endParaRPr lang="it-IT" b="1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0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5E4FD-C2E4-FEE5-4494-42A2047E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7CDA3-6A31-6BB3-A6FC-4D71BCC4F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Train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8F05D295-EDBB-447C-DF3E-5D1296EC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Scopo: </a:t>
            </a:r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rendere l’algoritmo selezionato capace di dare la risposta giusta sempre più spesso</a:t>
            </a:r>
          </a:p>
          <a:p>
            <a:pPr lvl="1"/>
            <a:r>
              <a:rPr lang="it-IT" dirty="0">
                <a:latin typeface="Roboto Light" panose="02000000000000000000" pitchFamily="2" charset="0"/>
                <a:ea typeface="Roboto Light" panose="02000000000000000000" pitchFamily="2" charset="0"/>
              </a:rPr>
              <a:t>Utilizzo di metriche per poter valutare quantitativamente le performance di diverse configurazioni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9E499F-D153-ED73-CE13-BC0DB88D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074" y="2734236"/>
            <a:ext cx="6448573" cy="333875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D8959-3E4E-59C5-6169-38F972D340B6}"/>
              </a:ext>
            </a:extLst>
          </p:cNvPr>
          <p:cNvSpPr txBox="1"/>
          <p:nvPr/>
        </p:nvSpPr>
        <p:spPr>
          <a:xfrm>
            <a:off x="5629834" y="4006388"/>
            <a:ext cx="2294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Predizione</a:t>
            </a:r>
            <a:endParaRPr lang="it-IT" sz="24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791EA0-4BB4-A804-2E6C-1CAC863ECAB6}"/>
              </a:ext>
            </a:extLst>
          </p:cNvPr>
          <p:cNvSpPr txBox="1"/>
          <p:nvPr/>
        </p:nvSpPr>
        <p:spPr>
          <a:xfrm>
            <a:off x="9081247" y="4417407"/>
            <a:ext cx="242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Geist" pitchFamily="2" charset="77"/>
                <a:ea typeface="Geist" pitchFamily="2" charset="77"/>
                <a:cs typeface="Geist" pitchFamily="2" charset="77"/>
              </a:rPr>
              <a:t>Riconfigurazione</a:t>
            </a:r>
            <a:endParaRPr lang="it-IT" sz="2000" dirty="0">
              <a:solidFill>
                <a:schemeClr val="bg1"/>
              </a:solidFill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6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DAC-EDA4-48C3-5B9A-9C7F8BDE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B41B8-0DAB-2DA5-67E3-13368B2E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Validazione e Test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3A42C31-58C3-373E-8ACC-017B65DB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6992471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906181F-5988-EA90-44D2-344710B7CB3C}"/>
              </a:ext>
            </a:extLst>
          </p:cNvPr>
          <p:cNvGrpSpPr/>
          <p:nvPr/>
        </p:nvGrpSpPr>
        <p:grpSpPr>
          <a:xfrm>
            <a:off x="1002600" y="3865987"/>
            <a:ext cx="10044418" cy="1984077"/>
            <a:chOff x="393000" y="2596312"/>
            <a:chExt cx="10044418" cy="198407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87566F8-8410-F901-680F-9D49221DC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000" y="2596312"/>
              <a:ext cx="10044418" cy="138014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955ADC5-72A8-BA7B-FB15-7C7367C3CA6B}"/>
                </a:ext>
              </a:extLst>
            </p:cNvPr>
            <p:cNvSpPr/>
            <p:nvPr/>
          </p:nvSpPr>
          <p:spPr>
            <a:xfrm>
              <a:off x="804783" y="2934343"/>
              <a:ext cx="19335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addestramento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CF403D6-7F0F-7766-E52F-16A0F818B557}"/>
                </a:ext>
              </a:extLst>
            </p:cNvPr>
            <p:cNvSpPr/>
            <p:nvPr/>
          </p:nvSpPr>
          <p:spPr>
            <a:xfrm>
              <a:off x="6285380" y="2967899"/>
              <a:ext cx="21241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validazione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B4BC3C5-FE55-A2F5-967F-E2E295B9B6DA}"/>
                </a:ext>
              </a:extLst>
            </p:cNvPr>
            <p:cNvSpPr/>
            <p:nvPr/>
          </p:nvSpPr>
          <p:spPr>
            <a:xfrm>
              <a:off x="8424573" y="2951121"/>
              <a:ext cx="17919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test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427DCBC-1048-3A0C-3136-EC15204DCFC0}"/>
                </a:ext>
              </a:extLst>
            </p:cNvPr>
            <p:cNvSpPr/>
            <p:nvPr/>
          </p:nvSpPr>
          <p:spPr>
            <a:xfrm>
              <a:off x="393000" y="4102296"/>
              <a:ext cx="10044418" cy="478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E2F7FFF5-B938-94F8-6612-082EFF23DFB0}"/>
                </a:ext>
              </a:extLst>
            </p:cNvPr>
            <p:cNvSpPr/>
            <p:nvPr/>
          </p:nvSpPr>
          <p:spPr>
            <a:xfrm>
              <a:off x="4028451" y="4121437"/>
              <a:ext cx="31085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b="1" dirty="0" err="1">
                  <a:latin typeface="Roboto Mono" pitchFamily="49" charset="0"/>
                  <a:ea typeface="Roboto Mono" pitchFamily="49" charset="0"/>
                </a:rPr>
                <a:t>dataset</a:t>
              </a:r>
              <a:r>
                <a:rPr lang="it-IT" sz="2000" b="1" dirty="0">
                  <a:latin typeface="Roboto Mono" pitchFamily="49" charset="0"/>
                  <a:ea typeface="Roboto Mono" pitchFamily="49" charset="0"/>
                </a:rPr>
                <a:t> selezionato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564E5-B306-3107-9CB7-1ADA01A84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B9F2F9-5E4E-8F8F-E877-BDCE93F2FB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LM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agentic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applications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9756C5D9-E03A-28DB-CA12-4FC9668F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4625789" cy="3927822"/>
          </a:xfrm>
        </p:spPr>
        <p:txBody>
          <a:bodyPr/>
          <a:lstStyle/>
          <a:p>
            <a:r>
              <a:rPr lang="it-I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genere si suddivide il set di dati a disposizione in </a:t>
            </a:r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</a:rPr>
              <a:t>dati di: </a:t>
            </a: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Addestramento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Validazione</a:t>
            </a:r>
            <a:endParaRPr lang="it-IT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7FEEFE4-661A-AC2D-F523-5E78B6CBE53E}"/>
              </a:ext>
            </a:extLst>
          </p:cNvPr>
          <p:cNvSpPr/>
          <p:nvPr/>
        </p:nvSpPr>
        <p:spPr>
          <a:xfrm>
            <a:off x="5650778" y="1333749"/>
            <a:ext cx="5668195" cy="480776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Montserrat"/>
              </a:rPr>
              <a:t>Web App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b="1" dirty="0">
                <a:solidFill>
                  <a:schemeClr val="bg1"/>
                </a:solidFill>
                <a:latin typeface="Montserrat"/>
              </a:rPr>
              <a:t>(Gradio)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9CD0820-6C0A-E691-36DC-E23C9DAF8F35}"/>
              </a:ext>
            </a:extLst>
          </p:cNvPr>
          <p:cNvSpPr/>
          <p:nvPr/>
        </p:nvSpPr>
        <p:spPr>
          <a:xfrm>
            <a:off x="6218014" y="2516084"/>
            <a:ext cx="4741363" cy="302231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Montserrat"/>
              </a:rPr>
              <a:t>Logica</a:t>
            </a:r>
            <a:br>
              <a:rPr lang="it-IT" b="1" dirty="0">
                <a:solidFill>
                  <a:schemeClr val="bg1"/>
                </a:solidFill>
                <a:latin typeface="Montserrat"/>
              </a:rPr>
            </a:br>
            <a:r>
              <a:rPr lang="it-IT" sz="1600" b="1" dirty="0">
                <a:solidFill>
                  <a:schemeClr val="bg1"/>
                </a:solidFill>
                <a:latin typeface="Montserrat"/>
              </a:rPr>
              <a:t>(Python)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61CCAC3-2523-FC3C-542D-AE03300FEE41}"/>
              </a:ext>
            </a:extLst>
          </p:cNvPr>
          <p:cNvSpPr/>
          <p:nvPr/>
        </p:nvSpPr>
        <p:spPr>
          <a:xfrm>
            <a:off x="8840921" y="3902031"/>
            <a:ext cx="1856133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Montserrat"/>
              </a:rPr>
              <a:t>CHAIN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Montserrat"/>
              </a:rPr>
              <a:t>(LangChain)</a:t>
            </a:r>
            <a:endParaRPr lang="it-IT" sz="36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53C32C6-1703-EE20-CE11-C59AC5B183FC}"/>
              </a:ext>
            </a:extLst>
          </p:cNvPr>
          <p:cNvSpPr/>
          <p:nvPr/>
        </p:nvSpPr>
        <p:spPr>
          <a:xfrm>
            <a:off x="6519431" y="3891139"/>
            <a:ext cx="1687610" cy="986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Montserrat"/>
              </a:rPr>
              <a:t>LLMs</a:t>
            </a:r>
            <a:br>
              <a:rPr lang="it-IT" sz="2400" b="1" dirty="0">
                <a:solidFill>
                  <a:schemeClr val="bg1"/>
                </a:solidFill>
                <a:latin typeface="Montserrat"/>
              </a:rPr>
            </a:br>
            <a:r>
              <a:rPr lang="it-IT" sz="1400" b="1" dirty="0">
                <a:solidFill>
                  <a:schemeClr val="bg1"/>
                </a:solidFill>
                <a:latin typeface="Montserrat"/>
              </a:rPr>
              <a:t>(OpenAI)</a:t>
            </a:r>
            <a:endParaRPr lang="it-IT" sz="4000" b="1" dirty="0">
              <a:solidFill>
                <a:schemeClr val="bg1"/>
              </a:solidFill>
              <a:latin typeface="Montserrat"/>
            </a:endParaRPr>
          </a:p>
        </p:txBody>
      </p:sp>
      <p:cxnSp>
        <p:nvCxnSpPr>
          <p:cNvPr id="16" name="Connettore a gomito 7">
            <a:extLst>
              <a:ext uri="{FF2B5EF4-FFF2-40B4-BE49-F238E27FC236}">
                <a16:creationId xmlns:a16="http://schemas.microsoft.com/office/drawing/2014/main" id="{686351D3-C67E-17AB-6C69-3DEECCD4BA7A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H="1">
            <a:off x="8560666" y="2693709"/>
            <a:ext cx="10892" cy="2405752"/>
          </a:xfrm>
          <a:prstGeom prst="bentConnector3">
            <a:avLst>
              <a:gd name="adj1" fmla="val -32567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a gomito 8">
            <a:extLst>
              <a:ext uri="{FF2B5EF4-FFF2-40B4-BE49-F238E27FC236}">
                <a16:creationId xmlns:a16="http://schemas.microsoft.com/office/drawing/2014/main" id="{9D7618B2-48D5-63C1-54F5-51FEEE2975AA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5400000" flipH="1">
            <a:off x="8560666" y="3680543"/>
            <a:ext cx="10892" cy="2405752"/>
          </a:xfrm>
          <a:prstGeom prst="bentConnector3">
            <a:avLst>
              <a:gd name="adj1" fmla="val -31988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3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24F0-6F19-F951-8262-E87197C10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B7A6A-0BB5-4418-DF0D-60C410571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D07F23D-CA22-9BC2-9EFD-6297C581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b="1" dirty="0" err="1"/>
              <a:t>MLOps</a:t>
            </a:r>
            <a:r>
              <a:rPr lang="it-IT" dirty="0"/>
              <a:t> integra i principi </a:t>
            </a:r>
            <a:r>
              <a:rPr lang="it-IT" dirty="0" err="1"/>
              <a:t>DevOps</a:t>
            </a:r>
            <a:r>
              <a:rPr lang="it-IT" dirty="0"/>
              <a:t> con il machine learning per automatizzare l'intero ciclo di vita ML, dalla fase di sviluppo fino alla produzione</a:t>
            </a:r>
          </a:p>
          <a:p>
            <a:r>
              <a:rPr lang="it-IT" dirty="0"/>
              <a:t>I punti chiave includono </a:t>
            </a:r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Integration (CI)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Delivery (CD)</a:t>
            </a:r>
            <a:endParaRPr lang="it-IT" dirty="0"/>
          </a:p>
          <a:p>
            <a:pPr lvl="1"/>
            <a:r>
              <a:rPr lang="it-IT" b="1" dirty="0" err="1"/>
              <a:t>Continuous</a:t>
            </a:r>
            <a:r>
              <a:rPr lang="it-IT" b="1" dirty="0"/>
              <a:t> Training (CT)</a:t>
            </a:r>
          </a:p>
          <a:p>
            <a:r>
              <a:rPr lang="it-IT" dirty="0"/>
              <a:t>Assicura </a:t>
            </a:r>
            <a:r>
              <a:rPr lang="it-IT" b="1" dirty="0"/>
              <a:t>automazione </a:t>
            </a:r>
            <a:r>
              <a:rPr lang="it-IT" dirty="0"/>
              <a:t>in ogni fase: test, deployment e monitoraggio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52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/>
          <p:nvPr/>
        </p:nvSpPr>
        <p:spPr>
          <a:xfrm>
            <a:off x="2649334" y="1356206"/>
            <a:ext cx="61800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GIUSEPPE </a:t>
            </a:r>
            <a:r>
              <a:rPr lang="it-IT" sz="1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MASTRANDREA</a:t>
            </a:r>
            <a:endParaRPr sz="17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700" b="0" i="1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Teacher</a:t>
            </a:r>
            <a:endParaRPr sz="17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engineer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Front End Developer since 2011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Teacher since 2017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Lead Teacher in Data Masters </a:t>
            </a:r>
            <a:r>
              <a:rPr lang="it-IT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since 2021</a:t>
            </a:r>
            <a:endParaRPr sz="17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6028134" y="344302"/>
            <a:ext cx="215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WHO I 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747572" y="1591075"/>
            <a:ext cx="1423800" cy="142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11" y="1699325"/>
            <a:ext cx="1445800" cy="1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4"/>
          <p:cNvSpPr/>
          <p:nvPr/>
        </p:nvSpPr>
        <p:spPr>
          <a:xfrm>
            <a:off x="692041" y="1547163"/>
            <a:ext cx="1537800" cy="1537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0978" y="6278070"/>
            <a:ext cx="482125" cy="4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E2685B-F3D4-0516-4DE2-126CAA71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437" y="817343"/>
            <a:ext cx="920376" cy="9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8AA4-742C-119C-2DBE-8118D1C2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6A07C-EE18-1D50-5D72-5D094DC21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B5C913D-CE4D-0546-3228-430A91CF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Il modello vero e proprio rappresenta una </a:t>
            </a:r>
            <a:r>
              <a:rPr lang="it-IT" sz="2000" b="1" dirty="0">
                <a:latin typeface="Geist" pitchFamily="2" charset="77"/>
                <a:ea typeface="Geist" pitchFamily="2" charset="77"/>
                <a:cs typeface="Geist" pitchFamily="2" charset="77"/>
              </a:rPr>
              <a:t>piccolissima parte</a:t>
            </a:r>
            <a:r>
              <a:rPr lang="it-IT" sz="2000" dirty="0">
                <a:latin typeface="Geist" pitchFamily="2" charset="77"/>
                <a:ea typeface="Geist" pitchFamily="2" charset="77"/>
                <a:cs typeface="Geist" pitchFamily="2" charset="77"/>
              </a:rPr>
              <a:t> di un sistema di Machine Learning</a:t>
            </a:r>
          </a:p>
          <a:p>
            <a:r>
              <a:rPr lang="it-IT" b="1" dirty="0" err="1">
                <a:hlinkClick r:id="rId2"/>
              </a:rPr>
              <a:t>Hidden</a:t>
            </a:r>
            <a:r>
              <a:rPr lang="it-IT" b="1" dirty="0">
                <a:hlinkClick r:id="rId2"/>
              </a:rPr>
              <a:t> Technical </a:t>
            </a:r>
            <a:r>
              <a:rPr lang="it-IT" b="1" dirty="0" err="1">
                <a:hlinkClick r:id="rId2"/>
              </a:rPr>
              <a:t>Debt</a:t>
            </a:r>
            <a:endParaRPr lang="it-IT" b="1" dirty="0"/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Complessità e difficoltà di mantenere nel tempo software</a:t>
            </a: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F98A465-FD3E-3B81-79A5-DC7F8E62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88" y="3298281"/>
            <a:ext cx="7772400" cy="27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25A0-2A56-C4D8-4979-DDA39AF5A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F81400-3D39-D774-944D-89A42E368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0 – Manual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Process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32D3B26-1A34-CFD4-26CD-77028308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8229601" cy="3927822"/>
          </a:xfrm>
        </p:spPr>
        <p:txBody>
          <a:bodyPr/>
          <a:lstStyle/>
          <a:p>
            <a:r>
              <a:rPr lang="it-IT" dirty="0"/>
              <a:t>Nessun CI/CD </a:t>
            </a:r>
          </a:p>
          <a:p>
            <a:r>
              <a:rPr lang="it-IT" dirty="0"/>
              <a:t>Frequente in </a:t>
            </a:r>
            <a:r>
              <a:rPr lang="it-IT" b="1" dirty="0"/>
              <a:t>prototipazione</a:t>
            </a:r>
            <a:r>
              <a:rPr lang="it-IT" dirty="0"/>
              <a:t> (es. DS che scrivono notebook)</a:t>
            </a:r>
          </a:p>
          <a:p>
            <a:r>
              <a:rPr lang="it-IT" dirty="0"/>
              <a:t>Aggiornamenti dei modelli poco frequenti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7" name="Immagine 6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53E4D7B3-B189-1CA3-54F6-83CE96D0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97" y="2930050"/>
            <a:ext cx="8619005" cy="31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BD3B2-860E-A91F-A4A4-8D5FCA63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692823-CC46-0E89-CADE-C1B9744E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8875059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1 – ML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267A5098-59C5-55D4-40FD-389E4053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Automazione nei nel cosiddetto ML Experiment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Continuous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Training del modello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Concetto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pipeline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Deploy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non del solo modello ma di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tutta la pipeline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CD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dei modelli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Componenti addizionali: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Data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validation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pic>
        <p:nvPicPr>
          <p:cNvPr id="6" name="Immagine 5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E3473953-E15F-B41C-AB47-79901E5E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81" y="1709728"/>
            <a:ext cx="6082302" cy="42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1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6AD8-28E2-6EDB-9DBE-EA3D8D99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5D843-AC53-452C-5B60-6C394C33E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MLOps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level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2 – CI/CD pipeline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automation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BF17869C-B212-7D9F-F3E8-0601893A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5051864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CI/CD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Trigger automatici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Modello come servizio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Monitoring</a:t>
            </a:r>
          </a:p>
        </p:txBody>
      </p:sp>
      <p:pic>
        <p:nvPicPr>
          <p:cNvPr id="7" name="Immagine 6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DF1F191-E6C3-89EC-E0EB-FC525C14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17" y="1511438"/>
            <a:ext cx="6779260" cy="43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5F4A-8243-633F-3B93-5D2BBE2F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0D973-41A4-EEBF-8FD9-C3B613D5B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Basta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caXXate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50B659E5-BE93-208B-4941-95F722EE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È tempo di scrivere un po’di codice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Clonate il repo: 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  <a:hlinkClick r:id="rId2"/>
              </a:rPr>
              <a:t>https://github.com/giuseppemastrandrea/train-prey-deploy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Setup di un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virtual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env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pip</a:t>
            </a:r>
            <a:r>
              <a:rPr lang="it-IT" dirty="0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install</a:t>
            </a:r>
            <a:r>
              <a:rPr lang="it-IT" dirty="0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 –</a:t>
            </a:r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r</a:t>
            </a:r>
            <a:r>
              <a:rPr lang="it-IT" dirty="0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Geist" pitchFamily="2" charset="77"/>
                <a:cs typeface="Courier New" panose="02070309020205020404" pitchFamily="49" charset="0"/>
              </a:rPr>
              <a:t>requirements.txt</a:t>
            </a:r>
            <a:endParaRPr lang="it-IT" dirty="0">
              <a:latin typeface="Courier New" panose="02070309020205020404" pitchFamily="49" charset="0"/>
              <a:ea typeface="Geist" pitchFamily="2" charset="77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3721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B960-0981-1D73-6DA2-B49D815C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6CF1F0-F512-4F97-45E1-79A54E9F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Creiamo un modello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F74F431B-E303-9FF2-5B0F-BCC7DB2F3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1: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Carichiamo il dataset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2: 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Preprocessing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3: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Feature engineering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4: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Train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Step 5: </a:t>
            </a:r>
          </a:p>
          <a:p>
            <a:pPr lvl="1"/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Test (and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pray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97515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B1D4-0486-D300-B5C3-7EC89EAD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645039-AE9D-1026-B3E1-743D5A99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FA0559A3-BAF2-D20E-6E0C-C1EE7CA10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Imputing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dei valori mancanti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KNNImputer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SimpleImputer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A917B33-92AC-1346-5FB2-0513AF07A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6" name="Immagine 5" descr="Immagine che contiene cerchio, diagramma, clipart, design&#10;&#10;Descrizione generata automaticamente">
            <a:extLst>
              <a:ext uri="{FF2B5EF4-FFF2-40B4-BE49-F238E27FC236}">
                <a16:creationId xmlns:a16="http://schemas.microsoft.com/office/drawing/2014/main" id="{5ED7C11A-5BF4-9F32-AA44-382DFA7C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349" y="1537989"/>
            <a:ext cx="4862725" cy="42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6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D12A5-D2BE-34D0-363E-5646CE608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C91FFE-F17A-520F-CBBF-EAFAEBF66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3D30C9D9-5D23-1434-E764-36DE3BF2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Standardization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vs.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Normalization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CBD3EB8-FDB1-8256-B9A1-9574B73A35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7" name="Immagine 6" descr="Immagine che contiene diagramma, schermata, Rettangolo, linea&#10;&#10;Descrizione generata automaticamente">
            <a:extLst>
              <a:ext uri="{FF2B5EF4-FFF2-40B4-BE49-F238E27FC236}">
                <a16:creationId xmlns:a16="http://schemas.microsoft.com/office/drawing/2014/main" id="{3AD92F90-CB30-F961-A74D-AF44C8D9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43" y="2353869"/>
            <a:ext cx="3519832" cy="2809188"/>
          </a:xfrm>
          <a:prstGeom prst="rect">
            <a:avLst/>
          </a:prstGeom>
        </p:spPr>
      </p:pic>
      <p:pic>
        <p:nvPicPr>
          <p:cNvPr id="9" name="Immagine 8" descr="Immagine che contiene diagramma, schermata, Rettangolo, linea&#10;&#10;Descrizione generata automaticamente">
            <a:extLst>
              <a:ext uri="{FF2B5EF4-FFF2-40B4-BE49-F238E27FC236}">
                <a16:creationId xmlns:a16="http://schemas.microsoft.com/office/drawing/2014/main" id="{2491F14B-8F1F-2DD1-DE94-1CFD7C67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673" y="2353869"/>
            <a:ext cx="3611814" cy="280918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7D18F97-EFA5-8A25-29D1-0FBC59C163F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593575" y="3758463"/>
            <a:ext cx="2310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62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D9FB0-14F2-3843-5B85-ADBBC5E4F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0BA8A-3A0D-37C8-3014-71AD35384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Preprocessing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D5822B10-6733-577B-7D6A-D4EAAA44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Outlier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Removal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with IQR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EA2F19F-FD13-867D-A19E-7C8DDD16CF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6146" name="Picture 2" descr="Outlier Detection with Simple and Advanced Techniques | by Idil Ismiguzel |  Towards Data Science">
            <a:extLst>
              <a:ext uri="{FF2B5EF4-FFF2-40B4-BE49-F238E27FC236}">
                <a16:creationId xmlns:a16="http://schemas.microsoft.com/office/drawing/2014/main" id="{9D350AF0-508C-DFB7-5DD8-DCEC187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7" y="2250466"/>
            <a:ext cx="10416619" cy="329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4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94A0-2E84-0484-4AAF-50D3100E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4D0D95-3F24-1CCD-47D8-DADBD112F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Feature Engineering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48BCD4A7-D64E-DD74-11E0-9FC6E78F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3927822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One Hot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Encoding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3F12010-1804-AE10-23E1-3EFDF6B5EA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5122" name="Picture 2" descr="Building a One Hot Encoding Layer with TensorFlow | by George Novack |  Towards Data Science">
            <a:extLst>
              <a:ext uri="{FF2B5EF4-FFF2-40B4-BE49-F238E27FC236}">
                <a16:creationId xmlns:a16="http://schemas.microsoft.com/office/drawing/2014/main" id="{B858DCA2-1936-AB18-C343-27E36C1B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46" y="2451825"/>
            <a:ext cx="11315307" cy="317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6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Artificial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Intelligence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3A674910-6144-4FC7-5AE3-72C647DD11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1;p42">
            <a:extLst>
              <a:ext uri="{FF2B5EF4-FFF2-40B4-BE49-F238E27FC236}">
                <a16:creationId xmlns:a16="http://schemas.microsoft.com/office/drawing/2014/main" id="{E66B3F02-F5DF-3168-B1DB-C842FB1C93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559" y="2420819"/>
            <a:ext cx="3544983" cy="2948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4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5F3A-B179-9CE4-F28E-8B63E5B8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2D797-2ABF-C5DC-7654-B55CDE0DF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Build and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train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 a model!</a:t>
            </a: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0C369ED1-ED41-3BA8-286B-2D7CE2AC7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Neural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Network with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Keras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Naive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Bayes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Classifier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KNN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Classifier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pPr marL="0" indent="0">
              <a:buNone/>
            </a:pP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50DA01F-1ECD-A646-256B-CB985E5E12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ABCE258-67F4-64A2-BD95-B5878DBE84F9}"/>
              </a:ext>
            </a:extLst>
          </p:cNvPr>
          <p:cNvSpPr txBox="1">
            <a:spLocks/>
          </p:cNvSpPr>
          <p:nvPr/>
        </p:nvSpPr>
        <p:spPr>
          <a:xfrm>
            <a:off x="1295399" y="3429000"/>
            <a:ext cx="9296401" cy="912177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pPr algn="ctr"/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it’s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up to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you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454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D0467-E243-A772-FC6F-F63ADF93A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CB735D-165D-1750-A39C-B2BE50AE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Test and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prey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7451505D-CF0E-09DC-C350-5C193294F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Why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should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you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pray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  <a:p>
            <a:pPr lvl="1"/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Because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if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test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phase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it’s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ok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you’re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ready to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production!</a:t>
            </a:r>
            <a:endParaRPr lang="it-IT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7919365-386B-4409-2161-C7C5B98C4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8194" name="Picture 2" descr="a man in a black jacket is smiling and says hai bestemmato">
            <a:extLst>
              <a:ext uri="{FF2B5EF4-FFF2-40B4-BE49-F238E27FC236}">
                <a16:creationId xmlns:a16="http://schemas.microsoft.com/office/drawing/2014/main" id="{E717F8C4-8BB4-2D4C-4D8B-062FD2023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62" y="2845857"/>
            <a:ext cx="3491914" cy="260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, schermata, diagramma, Policromia&#10;&#10;Descrizione generata automaticamente">
            <a:extLst>
              <a:ext uri="{FF2B5EF4-FFF2-40B4-BE49-F238E27FC236}">
                <a16:creationId xmlns:a16="http://schemas.microsoft.com/office/drawing/2014/main" id="{D9A09716-4A52-E328-E821-E66F46A5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46" y="2697384"/>
            <a:ext cx="3290812" cy="290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0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CEF0E-C2A4-2033-347D-80476B07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0DC19AA6-9972-BEE6-0C2C-5A52170888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pic>
        <p:nvPicPr>
          <p:cNvPr id="9220" name="Picture 4" descr="a man is standing in front of a machine with the words `` coffee break signori '' written on the screen .">
            <a:extLst>
              <a:ext uri="{FF2B5EF4-FFF2-40B4-BE49-F238E27FC236}">
                <a16:creationId xmlns:a16="http://schemas.microsoft.com/office/drawing/2014/main" id="{D68C8965-FE7A-B37E-3D95-245DC2C64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060450"/>
            <a:ext cx="63246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15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364F9-698E-6508-E892-87946A923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284787-EE4C-7C4B-306D-D571C3C4F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What’s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next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489458D3-876F-B2C6-F90A-0EAF2ECE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Supponendo che il nostro modello sia perfettamente funzionante…</a:t>
            </a:r>
          </a:p>
          <a:p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…possiamo inserirlo in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un’app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powered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by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LLMs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1626EA-D205-FB39-AC22-3D3C29E25F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7DA72C-2FDB-6975-0C23-021B3CE11B78}"/>
              </a:ext>
            </a:extLst>
          </p:cNvPr>
          <p:cNvSpPr txBox="1">
            <a:spLocks/>
          </p:cNvSpPr>
          <p:nvPr/>
        </p:nvSpPr>
        <p:spPr>
          <a:xfrm>
            <a:off x="1295399" y="3429000"/>
            <a:ext cx="9296401" cy="912177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>
                <a:solidFill>
                  <a:srgbClr val="080808"/>
                </a:solidFill>
                <a:effectLst/>
                <a:latin typeface="Geist Bold" pitchFamily="50" charset="0"/>
                <a:ea typeface="Geist Bold" pitchFamily="50" charset="0"/>
                <a:cs typeface="Geist Bold" pitchFamily="50" charset="0"/>
              </a:defRPr>
            </a:lvl1pPr>
          </a:lstStyle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ma certo!</a:t>
            </a:r>
          </a:p>
        </p:txBody>
      </p:sp>
    </p:spTree>
    <p:extLst>
      <p:ext uri="{BB962C8B-B14F-4D97-AF65-F5344CB8AC3E}">
        <p14:creationId xmlns:p14="http://schemas.microsoft.com/office/powerpoint/2010/main" val="64422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AAC1-C0E4-A5AA-CA82-A7BB74620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370A63-6E28-81E3-0A2C-DA62F33FD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7" y="569607"/>
            <a:ext cx="9296401" cy="912177"/>
          </a:xfrm>
        </p:spPr>
        <p:txBody>
          <a:bodyPr/>
          <a:lstStyle/>
          <a:p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What’s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next</a:t>
            </a:r>
            <a:r>
              <a:rPr lang="it-IT" sz="4400" b="1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D0AB6068-3F5D-E264-7087-38B5024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" y="1702013"/>
            <a:ext cx="9887702" cy="1418259"/>
          </a:xfrm>
        </p:spPr>
        <p:txBody>
          <a:bodyPr/>
          <a:lstStyle/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LangChain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: un framework per creare applicazioni </a:t>
            </a:r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powered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by LLM</a:t>
            </a:r>
          </a:p>
          <a:p>
            <a:r>
              <a:rPr lang="it-IT" dirty="0" err="1">
                <a:latin typeface="Geist" pitchFamily="2" charset="77"/>
                <a:ea typeface="Geist" pitchFamily="2" charset="77"/>
                <a:cs typeface="Geist" pitchFamily="2" charset="77"/>
              </a:rPr>
              <a:t>LangGraph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: un framework per </a:t>
            </a:r>
            <a:r>
              <a:rPr lang="it-IT" b="1" dirty="0">
                <a:latin typeface="Geist" pitchFamily="2" charset="77"/>
                <a:ea typeface="Geist" pitchFamily="2" charset="77"/>
                <a:cs typeface="Geist" pitchFamily="2" charset="77"/>
              </a:rPr>
              <a:t>orchestrare</a:t>
            </a:r>
            <a:r>
              <a:rPr lang="it-IT" dirty="0">
                <a:latin typeface="Geist" pitchFamily="2" charset="77"/>
                <a:ea typeface="Geist" pitchFamily="2" charset="77"/>
                <a:cs typeface="Geist" pitchFamily="2" charset="77"/>
              </a:rPr>
              <a:t> applicazioni o modelli o chain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6F5DBF3-739A-D5C8-29E7-D40734237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766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898" y="515608"/>
            <a:ext cx="8220850" cy="890676"/>
          </a:xfrm>
        </p:spPr>
        <p:txBody>
          <a:bodyPr/>
          <a:lstStyle/>
          <a:p>
            <a:r>
              <a:rPr lang="it-IT" dirty="0"/>
              <a:t>LangChain</a:t>
            </a:r>
          </a:p>
        </p:txBody>
      </p:sp>
      <p:sp>
        <p:nvSpPr>
          <p:cNvPr id="9" name="Segnaposto contenuto 9">
            <a:extLst>
              <a:ext uri="{FF2B5EF4-FFF2-40B4-BE49-F238E27FC236}">
                <a16:creationId xmlns:a16="http://schemas.microsoft.com/office/drawing/2014/main" id="{81C0295C-43EF-2654-EB40-CE34FE27D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37" y="1478185"/>
            <a:ext cx="8310703" cy="4758654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</a:pPr>
            <a:r>
              <a:rPr lang="it-IT" dirty="0"/>
              <a:t>Framework per sviluppare applicazioni che sfruttano LLM</a:t>
            </a:r>
          </a:p>
          <a:p>
            <a:pPr>
              <a:lnSpc>
                <a:spcPts val="2600"/>
              </a:lnSpc>
            </a:pPr>
            <a:r>
              <a:rPr lang="it-IT" dirty="0"/>
              <a:t>Componenti principali: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Model I/O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Chains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Memory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Retrieval (RAG)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Agents</a:t>
            </a:r>
          </a:p>
          <a:p>
            <a:pPr lvl="1">
              <a:lnSpc>
                <a:spcPts val="2600"/>
              </a:lnSpc>
            </a:pPr>
            <a:r>
              <a:rPr lang="it-IT" dirty="0"/>
              <a:t># Callbacks</a:t>
            </a:r>
          </a:p>
          <a:p>
            <a:pPr lvl="1">
              <a:lnSpc>
                <a:spcPts val="2600"/>
              </a:lnSpc>
            </a:pPr>
            <a:endParaRPr lang="it-IT" dirty="0"/>
          </a:p>
        </p:txBody>
      </p:sp>
      <p:pic>
        <p:nvPicPr>
          <p:cNvPr id="4" name="Immagine 3" descr="Immagine che contiene spazio, nero, oscurità, stella&#10;&#10;Descrizione generata automaticamente">
            <a:extLst>
              <a:ext uri="{FF2B5EF4-FFF2-40B4-BE49-F238E27FC236}">
                <a16:creationId xmlns:a16="http://schemas.microsoft.com/office/drawing/2014/main" id="{1294B4BB-365F-8AC9-72E2-92DB0E55D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1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898" y="515608"/>
            <a:ext cx="8220850" cy="1306886"/>
          </a:xfrm>
        </p:spPr>
        <p:txBody>
          <a:bodyPr/>
          <a:lstStyle/>
          <a:p>
            <a:r>
              <a:rPr lang="it-IT" dirty="0"/>
              <a:t>Demo Chatbot: funzionamento</a:t>
            </a:r>
          </a:p>
        </p:txBody>
      </p:sp>
      <p:grpSp>
        <p:nvGrpSpPr>
          <p:cNvPr id="5" name="Elemento grafico 13">
            <a:extLst>
              <a:ext uri="{FF2B5EF4-FFF2-40B4-BE49-F238E27FC236}">
                <a16:creationId xmlns:a16="http://schemas.microsoft.com/office/drawing/2014/main" id="{2EE2E1C6-DCDA-7D47-D775-9FF7A1398A5E}"/>
              </a:ext>
            </a:extLst>
          </p:cNvPr>
          <p:cNvGrpSpPr/>
          <p:nvPr/>
        </p:nvGrpSpPr>
        <p:grpSpPr>
          <a:xfrm>
            <a:off x="408326" y="3468011"/>
            <a:ext cx="735873" cy="735873"/>
            <a:chOff x="1405012" y="2834784"/>
            <a:chExt cx="173072" cy="173072"/>
          </a:xfrm>
          <a:solidFill>
            <a:schemeClr val="accent5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F65DC728-1D18-E0AA-C354-37849246EC7B}"/>
                </a:ext>
              </a:extLst>
            </p:cNvPr>
            <p:cNvSpPr/>
            <p:nvPr/>
          </p:nvSpPr>
          <p:spPr>
            <a:xfrm>
              <a:off x="1537700" y="2865071"/>
              <a:ext cx="10095" cy="10096"/>
            </a:xfrm>
            <a:custGeom>
              <a:avLst/>
              <a:gdLst>
                <a:gd name="connsiteX0" fmla="*/ 0 w 10095"/>
                <a:gd name="connsiteY0" fmla="*/ 0 h 10096"/>
                <a:gd name="connsiteX1" fmla="*/ 10096 w 10095"/>
                <a:gd name="connsiteY1" fmla="*/ 0 h 10096"/>
                <a:gd name="connsiteX2" fmla="*/ 10096 w 10095"/>
                <a:gd name="connsiteY2" fmla="*/ 10096 h 10096"/>
                <a:gd name="connsiteX3" fmla="*/ 0 w 10095"/>
                <a:gd name="connsiteY3" fmla="*/ 10096 h 10096"/>
                <a:gd name="connsiteX4" fmla="*/ 0 w 10095"/>
                <a:gd name="connsiteY4" fmla="*/ 0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6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0EDBD378-5E72-9E8A-2B50-DFE6F1A815E2}"/>
                </a:ext>
              </a:extLst>
            </p:cNvPr>
            <p:cNvSpPr/>
            <p:nvPr/>
          </p:nvSpPr>
          <p:spPr>
            <a:xfrm>
              <a:off x="1516788" y="2865071"/>
              <a:ext cx="10095" cy="10096"/>
            </a:xfrm>
            <a:custGeom>
              <a:avLst/>
              <a:gdLst>
                <a:gd name="connsiteX0" fmla="*/ 0 w 10095"/>
                <a:gd name="connsiteY0" fmla="*/ 0 h 10096"/>
                <a:gd name="connsiteX1" fmla="*/ 10096 w 10095"/>
                <a:gd name="connsiteY1" fmla="*/ 0 h 10096"/>
                <a:gd name="connsiteX2" fmla="*/ 10096 w 10095"/>
                <a:gd name="connsiteY2" fmla="*/ 10096 h 10096"/>
                <a:gd name="connsiteX3" fmla="*/ 0 w 10095"/>
                <a:gd name="connsiteY3" fmla="*/ 10096 h 10096"/>
                <a:gd name="connsiteX4" fmla="*/ 0 w 10095"/>
                <a:gd name="connsiteY4" fmla="*/ 0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6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99D5681F-A212-72A5-6F32-C3CD647BA540}"/>
                </a:ext>
              </a:extLst>
            </p:cNvPr>
            <p:cNvSpPr/>
            <p:nvPr/>
          </p:nvSpPr>
          <p:spPr>
            <a:xfrm>
              <a:off x="1496596" y="2865071"/>
              <a:ext cx="10095" cy="10096"/>
            </a:xfrm>
            <a:custGeom>
              <a:avLst/>
              <a:gdLst>
                <a:gd name="connsiteX0" fmla="*/ 0 w 10095"/>
                <a:gd name="connsiteY0" fmla="*/ 0 h 10096"/>
                <a:gd name="connsiteX1" fmla="*/ 10096 w 10095"/>
                <a:gd name="connsiteY1" fmla="*/ 0 h 10096"/>
                <a:gd name="connsiteX2" fmla="*/ 10096 w 10095"/>
                <a:gd name="connsiteY2" fmla="*/ 10096 h 10096"/>
                <a:gd name="connsiteX3" fmla="*/ 0 w 10095"/>
                <a:gd name="connsiteY3" fmla="*/ 10096 h 10096"/>
                <a:gd name="connsiteX4" fmla="*/ 0 w 10095"/>
                <a:gd name="connsiteY4" fmla="*/ 0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6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AFD78882-4778-8F1A-0D14-0A43B430D4CC}"/>
                </a:ext>
              </a:extLst>
            </p:cNvPr>
            <p:cNvSpPr/>
            <p:nvPr/>
          </p:nvSpPr>
          <p:spPr>
            <a:xfrm>
              <a:off x="1466308" y="2844880"/>
              <a:ext cx="10095" cy="51200"/>
            </a:xfrm>
            <a:custGeom>
              <a:avLst/>
              <a:gdLst>
                <a:gd name="connsiteX0" fmla="*/ 0 w 10095"/>
                <a:gd name="connsiteY0" fmla="*/ 0 h 51200"/>
                <a:gd name="connsiteX1" fmla="*/ 10096 w 10095"/>
                <a:gd name="connsiteY1" fmla="*/ 0 h 51200"/>
                <a:gd name="connsiteX2" fmla="*/ 10096 w 10095"/>
                <a:gd name="connsiteY2" fmla="*/ 51201 h 51200"/>
                <a:gd name="connsiteX3" fmla="*/ 0 w 10095"/>
                <a:gd name="connsiteY3" fmla="*/ 51201 h 51200"/>
                <a:gd name="connsiteX4" fmla="*/ 0 w 10095"/>
                <a:gd name="connsiteY4" fmla="*/ 0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51200">
                  <a:moveTo>
                    <a:pt x="0" y="0"/>
                  </a:moveTo>
                  <a:lnTo>
                    <a:pt x="10096" y="0"/>
                  </a:lnTo>
                  <a:lnTo>
                    <a:pt x="10096" y="51201"/>
                  </a:lnTo>
                  <a:lnTo>
                    <a:pt x="0" y="512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D561F5E5-B0B7-B29F-406E-C8067A9F10C5}"/>
                </a:ext>
              </a:extLst>
            </p:cNvPr>
            <p:cNvSpPr/>
            <p:nvPr/>
          </p:nvSpPr>
          <p:spPr>
            <a:xfrm>
              <a:off x="1476404" y="2834784"/>
              <a:ext cx="91584" cy="10095"/>
            </a:xfrm>
            <a:custGeom>
              <a:avLst/>
              <a:gdLst>
                <a:gd name="connsiteX0" fmla="*/ 0 w 91584"/>
                <a:gd name="connsiteY0" fmla="*/ 0 h 10095"/>
                <a:gd name="connsiteX1" fmla="*/ 91584 w 91584"/>
                <a:gd name="connsiteY1" fmla="*/ 0 h 10095"/>
                <a:gd name="connsiteX2" fmla="*/ 91584 w 91584"/>
                <a:gd name="connsiteY2" fmla="*/ 10096 h 10095"/>
                <a:gd name="connsiteX3" fmla="*/ 0 w 91584"/>
                <a:gd name="connsiteY3" fmla="*/ 10096 h 10095"/>
                <a:gd name="connsiteX4" fmla="*/ 0 w 91584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84" h="10095">
                  <a:moveTo>
                    <a:pt x="0" y="0"/>
                  </a:moveTo>
                  <a:lnTo>
                    <a:pt x="91584" y="0"/>
                  </a:lnTo>
                  <a:lnTo>
                    <a:pt x="91584" y="10096"/>
                  </a:lnTo>
                  <a:lnTo>
                    <a:pt x="0" y="10096"/>
                  </a:lnTo>
                  <a:cubicBezTo>
                    <a:pt x="0" y="10096"/>
                    <a:pt x="0" y="0"/>
                    <a:pt x="0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54E528CF-4574-A451-F277-74B36A5E77D3}"/>
                </a:ext>
              </a:extLst>
            </p:cNvPr>
            <p:cNvSpPr/>
            <p:nvPr/>
          </p:nvSpPr>
          <p:spPr>
            <a:xfrm>
              <a:off x="1567988" y="2844880"/>
              <a:ext cx="10095" cy="51200"/>
            </a:xfrm>
            <a:custGeom>
              <a:avLst/>
              <a:gdLst>
                <a:gd name="connsiteX0" fmla="*/ 0 w 10095"/>
                <a:gd name="connsiteY0" fmla="*/ 0 h 51200"/>
                <a:gd name="connsiteX1" fmla="*/ 10096 w 10095"/>
                <a:gd name="connsiteY1" fmla="*/ 0 h 51200"/>
                <a:gd name="connsiteX2" fmla="*/ 10096 w 10095"/>
                <a:gd name="connsiteY2" fmla="*/ 51201 h 51200"/>
                <a:gd name="connsiteX3" fmla="*/ 0 w 10095"/>
                <a:gd name="connsiteY3" fmla="*/ 51201 h 51200"/>
                <a:gd name="connsiteX4" fmla="*/ 0 w 10095"/>
                <a:gd name="connsiteY4" fmla="*/ 0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51200">
                  <a:moveTo>
                    <a:pt x="0" y="0"/>
                  </a:moveTo>
                  <a:lnTo>
                    <a:pt x="10096" y="0"/>
                  </a:lnTo>
                  <a:lnTo>
                    <a:pt x="10096" y="51201"/>
                  </a:lnTo>
                  <a:lnTo>
                    <a:pt x="0" y="512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E7B8A2F4-9931-EA3C-32BD-D4FC24F834A6}"/>
                </a:ext>
              </a:extLst>
            </p:cNvPr>
            <p:cNvSpPr/>
            <p:nvPr/>
          </p:nvSpPr>
          <p:spPr>
            <a:xfrm>
              <a:off x="1496596" y="2896080"/>
              <a:ext cx="71392" cy="10095"/>
            </a:xfrm>
            <a:custGeom>
              <a:avLst/>
              <a:gdLst>
                <a:gd name="connsiteX0" fmla="*/ 0 w 71392"/>
                <a:gd name="connsiteY0" fmla="*/ 0 h 10095"/>
                <a:gd name="connsiteX1" fmla="*/ 71392 w 71392"/>
                <a:gd name="connsiteY1" fmla="*/ 0 h 10095"/>
                <a:gd name="connsiteX2" fmla="*/ 71392 w 71392"/>
                <a:gd name="connsiteY2" fmla="*/ 10096 h 10095"/>
                <a:gd name="connsiteX3" fmla="*/ 0 w 71392"/>
                <a:gd name="connsiteY3" fmla="*/ 10096 h 10095"/>
                <a:gd name="connsiteX4" fmla="*/ 0 w 71392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92" h="10095">
                  <a:moveTo>
                    <a:pt x="0" y="0"/>
                  </a:moveTo>
                  <a:lnTo>
                    <a:pt x="71392" y="0"/>
                  </a:lnTo>
                  <a:lnTo>
                    <a:pt x="71392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CDD6D33E-D980-1E1E-E884-43610F66A4F5}"/>
                </a:ext>
              </a:extLst>
            </p:cNvPr>
            <p:cNvSpPr/>
            <p:nvPr/>
          </p:nvSpPr>
          <p:spPr>
            <a:xfrm>
              <a:off x="1476404" y="2896080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44AE930-BAD5-A86B-70A7-8D8B837A1DC5}"/>
                </a:ext>
              </a:extLst>
            </p:cNvPr>
            <p:cNvSpPr/>
            <p:nvPr/>
          </p:nvSpPr>
          <p:spPr>
            <a:xfrm>
              <a:off x="1486500" y="2906176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cubicBezTo>
                    <a:pt x="0" y="10096"/>
                    <a:pt x="0" y="0"/>
                    <a:pt x="0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AF75D778-7365-7307-5696-6770AD5FAEAE}"/>
                </a:ext>
              </a:extLst>
            </p:cNvPr>
            <p:cNvSpPr/>
            <p:nvPr/>
          </p:nvSpPr>
          <p:spPr>
            <a:xfrm>
              <a:off x="1425203" y="2916272"/>
              <a:ext cx="91584" cy="20191"/>
            </a:xfrm>
            <a:custGeom>
              <a:avLst/>
              <a:gdLst>
                <a:gd name="connsiteX0" fmla="*/ 91584 w 91584"/>
                <a:gd name="connsiteY0" fmla="*/ 10096 h 20191"/>
                <a:gd name="connsiteX1" fmla="*/ 91584 w 91584"/>
                <a:gd name="connsiteY1" fmla="*/ 20192 h 20191"/>
                <a:gd name="connsiteX2" fmla="*/ 0 w 91584"/>
                <a:gd name="connsiteY2" fmla="*/ 20192 h 20191"/>
                <a:gd name="connsiteX3" fmla="*/ 0 w 91584"/>
                <a:gd name="connsiteY3" fmla="*/ 10096 h 20191"/>
                <a:gd name="connsiteX4" fmla="*/ 20192 w 91584"/>
                <a:gd name="connsiteY4" fmla="*/ 10096 h 20191"/>
                <a:gd name="connsiteX5" fmla="*/ 20192 w 91584"/>
                <a:gd name="connsiteY5" fmla="*/ 0 h 20191"/>
                <a:gd name="connsiteX6" fmla="*/ 30288 w 91584"/>
                <a:gd name="connsiteY6" fmla="*/ 0 h 20191"/>
                <a:gd name="connsiteX7" fmla="*/ 30288 w 91584"/>
                <a:gd name="connsiteY7" fmla="*/ 10096 h 20191"/>
                <a:gd name="connsiteX8" fmla="*/ 91584 w 91584"/>
                <a:gd name="connsiteY8" fmla="*/ 10096 h 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584" h="20191">
                  <a:moveTo>
                    <a:pt x="91584" y="10096"/>
                  </a:moveTo>
                  <a:lnTo>
                    <a:pt x="91584" y="20192"/>
                  </a:lnTo>
                  <a:lnTo>
                    <a:pt x="0" y="20192"/>
                  </a:lnTo>
                  <a:lnTo>
                    <a:pt x="0" y="10096"/>
                  </a:lnTo>
                  <a:lnTo>
                    <a:pt x="20192" y="10096"/>
                  </a:lnTo>
                  <a:lnTo>
                    <a:pt x="20192" y="0"/>
                  </a:lnTo>
                  <a:lnTo>
                    <a:pt x="30288" y="0"/>
                  </a:lnTo>
                  <a:lnTo>
                    <a:pt x="30288" y="10096"/>
                  </a:lnTo>
                  <a:lnTo>
                    <a:pt x="91584" y="1009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E043EFC2-B701-B7CD-9220-34E048F2CA0A}"/>
                </a:ext>
              </a:extLst>
            </p:cNvPr>
            <p:cNvSpPr/>
            <p:nvPr/>
          </p:nvSpPr>
          <p:spPr>
            <a:xfrm>
              <a:off x="1425203" y="2946560"/>
              <a:ext cx="91584" cy="30287"/>
            </a:xfrm>
            <a:custGeom>
              <a:avLst/>
              <a:gdLst>
                <a:gd name="connsiteX0" fmla="*/ 91584 w 91584"/>
                <a:gd name="connsiteY0" fmla="*/ 0 h 30287"/>
                <a:gd name="connsiteX1" fmla="*/ 91584 w 91584"/>
                <a:gd name="connsiteY1" fmla="*/ 20192 h 30287"/>
                <a:gd name="connsiteX2" fmla="*/ 81488 w 91584"/>
                <a:gd name="connsiteY2" fmla="*/ 20192 h 30287"/>
                <a:gd name="connsiteX3" fmla="*/ 81488 w 91584"/>
                <a:gd name="connsiteY3" fmla="*/ 10096 h 30287"/>
                <a:gd name="connsiteX4" fmla="*/ 61297 w 91584"/>
                <a:gd name="connsiteY4" fmla="*/ 10096 h 30287"/>
                <a:gd name="connsiteX5" fmla="*/ 61297 w 91584"/>
                <a:gd name="connsiteY5" fmla="*/ 20192 h 30287"/>
                <a:gd name="connsiteX6" fmla="*/ 81488 w 91584"/>
                <a:gd name="connsiteY6" fmla="*/ 20192 h 30287"/>
                <a:gd name="connsiteX7" fmla="*/ 81488 w 91584"/>
                <a:gd name="connsiteY7" fmla="*/ 30288 h 30287"/>
                <a:gd name="connsiteX8" fmla="*/ 10096 w 91584"/>
                <a:gd name="connsiteY8" fmla="*/ 30288 h 30287"/>
                <a:gd name="connsiteX9" fmla="*/ 10096 w 91584"/>
                <a:gd name="connsiteY9" fmla="*/ 20192 h 30287"/>
                <a:gd name="connsiteX10" fmla="*/ 30288 w 91584"/>
                <a:gd name="connsiteY10" fmla="*/ 20192 h 30287"/>
                <a:gd name="connsiteX11" fmla="*/ 30288 w 91584"/>
                <a:gd name="connsiteY11" fmla="*/ 10096 h 30287"/>
                <a:gd name="connsiteX12" fmla="*/ 10096 w 91584"/>
                <a:gd name="connsiteY12" fmla="*/ 10096 h 30287"/>
                <a:gd name="connsiteX13" fmla="*/ 10096 w 91584"/>
                <a:gd name="connsiteY13" fmla="*/ 20192 h 30287"/>
                <a:gd name="connsiteX14" fmla="*/ 0 w 91584"/>
                <a:gd name="connsiteY14" fmla="*/ 20192 h 30287"/>
                <a:gd name="connsiteX15" fmla="*/ 0 w 91584"/>
                <a:gd name="connsiteY15" fmla="*/ 0 h 30287"/>
                <a:gd name="connsiteX16" fmla="*/ 91584 w 91584"/>
                <a:gd name="connsiteY16" fmla="*/ 0 h 3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584" h="30287">
                  <a:moveTo>
                    <a:pt x="91584" y="0"/>
                  </a:moveTo>
                  <a:lnTo>
                    <a:pt x="91584" y="20192"/>
                  </a:lnTo>
                  <a:lnTo>
                    <a:pt x="81488" y="20192"/>
                  </a:lnTo>
                  <a:lnTo>
                    <a:pt x="81488" y="10096"/>
                  </a:lnTo>
                  <a:lnTo>
                    <a:pt x="61297" y="10096"/>
                  </a:lnTo>
                  <a:lnTo>
                    <a:pt x="61297" y="20192"/>
                  </a:lnTo>
                  <a:lnTo>
                    <a:pt x="81488" y="20192"/>
                  </a:lnTo>
                  <a:lnTo>
                    <a:pt x="81488" y="30288"/>
                  </a:lnTo>
                  <a:lnTo>
                    <a:pt x="10096" y="30288"/>
                  </a:lnTo>
                  <a:lnTo>
                    <a:pt x="10096" y="20192"/>
                  </a:lnTo>
                  <a:lnTo>
                    <a:pt x="30288" y="20192"/>
                  </a:lnTo>
                  <a:lnTo>
                    <a:pt x="30288" y="10096"/>
                  </a:lnTo>
                  <a:lnTo>
                    <a:pt x="10096" y="10096"/>
                  </a:lnTo>
                  <a:lnTo>
                    <a:pt x="10096" y="20192"/>
                  </a:lnTo>
                  <a:lnTo>
                    <a:pt x="0" y="20192"/>
                  </a:lnTo>
                  <a:lnTo>
                    <a:pt x="0" y="0"/>
                  </a:lnTo>
                  <a:lnTo>
                    <a:pt x="91584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9FDBBFF3-6EBC-4C01-B472-362B849FFBB8}"/>
                </a:ext>
              </a:extLst>
            </p:cNvPr>
            <p:cNvSpPr/>
            <p:nvPr/>
          </p:nvSpPr>
          <p:spPr>
            <a:xfrm>
              <a:off x="1516788" y="2936464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6F6BE6F5-D982-5A87-333D-948E18DADD25}"/>
                </a:ext>
              </a:extLst>
            </p:cNvPr>
            <p:cNvSpPr/>
            <p:nvPr/>
          </p:nvSpPr>
          <p:spPr>
            <a:xfrm>
              <a:off x="1526883" y="2946560"/>
              <a:ext cx="10095" cy="30287"/>
            </a:xfrm>
            <a:custGeom>
              <a:avLst/>
              <a:gdLst>
                <a:gd name="connsiteX0" fmla="*/ 0 w 10095"/>
                <a:gd name="connsiteY0" fmla="*/ 10096 h 30287"/>
                <a:gd name="connsiteX1" fmla="*/ 0 w 10095"/>
                <a:gd name="connsiteY1" fmla="*/ 30288 h 30287"/>
                <a:gd name="connsiteX2" fmla="*/ 10096 w 10095"/>
                <a:gd name="connsiteY2" fmla="*/ 30288 h 30287"/>
                <a:gd name="connsiteX3" fmla="*/ 10096 w 10095"/>
                <a:gd name="connsiteY3" fmla="*/ 0 h 30287"/>
                <a:gd name="connsiteX4" fmla="*/ 0 w 10095"/>
                <a:gd name="connsiteY4" fmla="*/ 0 h 30287"/>
                <a:gd name="connsiteX5" fmla="*/ 0 w 10095"/>
                <a:gd name="connsiteY5" fmla="*/ 10096 h 30287"/>
                <a:gd name="connsiteX6" fmla="*/ 0 w 10095"/>
                <a:gd name="connsiteY6" fmla="*/ 10096 h 3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95" h="30287">
                  <a:moveTo>
                    <a:pt x="0" y="10096"/>
                  </a:moveTo>
                  <a:lnTo>
                    <a:pt x="0" y="30288"/>
                  </a:lnTo>
                  <a:lnTo>
                    <a:pt x="10096" y="30288"/>
                  </a:lnTo>
                  <a:lnTo>
                    <a:pt x="10096" y="0"/>
                  </a:lnTo>
                  <a:lnTo>
                    <a:pt x="0" y="0"/>
                  </a:lnTo>
                  <a:lnTo>
                    <a:pt x="0" y="10096"/>
                  </a:lnTo>
                  <a:lnTo>
                    <a:pt x="0" y="1009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F250D09B-9390-5678-B47A-18EEBB9D6355}"/>
                </a:ext>
              </a:extLst>
            </p:cNvPr>
            <p:cNvSpPr/>
            <p:nvPr/>
          </p:nvSpPr>
          <p:spPr>
            <a:xfrm>
              <a:off x="1516788" y="2977569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BD577B35-A463-91D2-62F6-803C41387544}"/>
                </a:ext>
              </a:extLst>
            </p:cNvPr>
            <p:cNvSpPr/>
            <p:nvPr/>
          </p:nvSpPr>
          <p:spPr>
            <a:xfrm>
              <a:off x="1425924" y="2987664"/>
              <a:ext cx="91584" cy="20191"/>
            </a:xfrm>
            <a:custGeom>
              <a:avLst/>
              <a:gdLst>
                <a:gd name="connsiteX0" fmla="*/ 90863 w 91584"/>
                <a:gd name="connsiteY0" fmla="*/ 0 h 20191"/>
                <a:gd name="connsiteX1" fmla="*/ 90863 w 91584"/>
                <a:gd name="connsiteY1" fmla="*/ 10096 h 20191"/>
                <a:gd name="connsiteX2" fmla="*/ 70671 w 91584"/>
                <a:gd name="connsiteY2" fmla="*/ 10096 h 20191"/>
                <a:gd name="connsiteX3" fmla="*/ 70671 w 91584"/>
                <a:gd name="connsiteY3" fmla="*/ 20192 h 20191"/>
                <a:gd name="connsiteX4" fmla="*/ 60575 w 91584"/>
                <a:gd name="connsiteY4" fmla="*/ 20192 h 20191"/>
                <a:gd name="connsiteX5" fmla="*/ 60575 w 91584"/>
                <a:gd name="connsiteY5" fmla="*/ 10096 h 20191"/>
                <a:gd name="connsiteX6" fmla="*/ 30288 w 91584"/>
                <a:gd name="connsiteY6" fmla="*/ 10096 h 20191"/>
                <a:gd name="connsiteX7" fmla="*/ 30288 w 91584"/>
                <a:gd name="connsiteY7" fmla="*/ 20192 h 20191"/>
                <a:gd name="connsiteX8" fmla="*/ 20192 w 91584"/>
                <a:gd name="connsiteY8" fmla="*/ 20192 h 20191"/>
                <a:gd name="connsiteX9" fmla="*/ 20192 w 91584"/>
                <a:gd name="connsiteY9" fmla="*/ 10096 h 20191"/>
                <a:gd name="connsiteX10" fmla="*/ 0 w 91584"/>
                <a:gd name="connsiteY10" fmla="*/ 10096 h 20191"/>
                <a:gd name="connsiteX11" fmla="*/ 0 w 91584"/>
                <a:gd name="connsiteY11" fmla="*/ 0 h 20191"/>
                <a:gd name="connsiteX12" fmla="*/ 91584 w 91584"/>
                <a:gd name="connsiteY12" fmla="*/ 0 h 20191"/>
                <a:gd name="connsiteX13" fmla="*/ 90863 w 91584"/>
                <a:gd name="connsiteY13" fmla="*/ 0 h 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584" h="20191">
                  <a:moveTo>
                    <a:pt x="90863" y="0"/>
                  </a:moveTo>
                  <a:lnTo>
                    <a:pt x="90863" y="10096"/>
                  </a:lnTo>
                  <a:lnTo>
                    <a:pt x="70671" y="10096"/>
                  </a:lnTo>
                  <a:lnTo>
                    <a:pt x="70671" y="20192"/>
                  </a:lnTo>
                  <a:lnTo>
                    <a:pt x="60575" y="20192"/>
                  </a:lnTo>
                  <a:lnTo>
                    <a:pt x="60575" y="10096"/>
                  </a:lnTo>
                  <a:lnTo>
                    <a:pt x="30288" y="10096"/>
                  </a:lnTo>
                  <a:lnTo>
                    <a:pt x="30288" y="20192"/>
                  </a:lnTo>
                  <a:lnTo>
                    <a:pt x="20192" y="20192"/>
                  </a:lnTo>
                  <a:lnTo>
                    <a:pt x="20192" y="10096"/>
                  </a:lnTo>
                  <a:lnTo>
                    <a:pt x="0" y="10096"/>
                  </a:lnTo>
                  <a:lnTo>
                    <a:pt x="0" y="0"/>
                  </a:lnTo>
                  <a:lnTo>
                    <a:pt x="91584" y="0"/>
                  </a:lnTo>
                  <a:lnTo>
                    <a:pt x="90863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61C1F15B-36F3-9611-0BBA-7BD0DD1B0497}"/>
                </a:ext>
              </a:extLst>
            </p:cNvPr>
            <p:cNvSpPr/>
            <p:nvPr/>
          </p:nvSpPr>
          <p:spPr>
            <a:xfrm>
              <a:off x="1415107" y="2977569"/>
              <a:ext cx="10095" cy="10095"/>
            </a:xfrm>
            <a:custGeom>
              <a:avLst/>
              <a:gdLst>
                <a:gd name="connsiteX0" fmla="*/ 0 w 10095"/>
                <a:gd name="connsiteY0" fmla="*/ 0 h 10095"/>
                <a:gd name="connsiteX1" fmla="*/ 10096 w 10095"/>
                <a:gd name="connsiteY1" fmla="*/ 0 h 10095"/>
                <a:gd name="connsiteX2" fmla="*/ 10096 w 10095"/>
                <a:gd name="connsiteY2" fmla="*/ 10096 h 10095"/>
                <a:gd name="connsiteX3" fmla="*/ 0 w 10095"/>
                <a:gd name="connsiteY3" fmla="*/ 10096 h 10095"/>
                <a:gd name="connsiteX4" fmla="*/ 0 w 10095"/>
                <a:gd name="connsiteY4" fmla="*/ 0 h 1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10095">
                  <a:moveTo>
                    <a:pt x="0" y="0"/>
                  </a:moveTo>
                  <a:lnTo>
                    <a:pt x="10096" y="0"/>
                  </a:lnTo>
                  <a:lnTo>
                    <a:pt x="10096" y="10096"/>
                  </a:lnTo>
                  <a:lnTo>
                    <a:pt x="0" y="100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1F3CD1A1-7B2C-BD0D-69B7-3D463FC455AA}"/>
                </a:ext>
              </a:extLst>
            </p:cNvPr>
            <p:cNvSpPr/>
            <p:nvPr/>
          </p:nvSpPr>
          <p:spPr>
            <a:xfrm>
              <a:off x="1405012" y="2915551"/>
              <a:ext cx="20191" cy="61296"/>
            </a:xfrm>
            <a:custGeom>
              <a:avLst/>
              <a:gdLst>
                <a:gd name="connsiteX0" fmla="*/ 20192 w 20191"/>
                <a:gd name="connsiteY0" fmla="*/ 20913 h 61296"/>
                <a:gd name="connsiteX1" fmla="*/ 20192 w 20191"/>
                <a:gd name="connsiteY1" fmla="*/ 31009 h 61296"/>
                <a:gd name="connsiteX2" fmla="*/ 10096 w 20191"/>
                <a:gd name="connsiteY2" fmla="*/ 31009 h 61296"/>
                <a:gd name="connsiteX3" fmla="*/ 10096 w 20191"/>
                <a:gd name="connsiteY3" fmla="*/ 61297 h 61296"/>
                <a:gd name="connsiteX4" fmla="*/ 0 w 20191"/>
                <a:gd name="connsiteY4" fmla="*/ 61297 h 61296"/>
                <a:gd name="connsiteX5" fmla="*/ 0 w 20191"/>
                <a:gd name="connsiteY5" fmla="*/ 0 h 61296"/>
                <a:gd name="connsiteX6" fmla="*/ 10096 w 20191"/>
                <a:gd name="connsiteY6" fmla="*/ 0 h 61296"/>
                <a:gd name="connsiteX7" fmla="*/ 10096 w 20191"/>
                <a:gd name="connsiteY7" fmla="*/ 20192 h 61296"/>
                <a:gd name="connsiteX8" fmla="*/ 20192 w 20191"/>
                <a:gd name="connsiteY8" fmla="*/ 20192 h 61296"/>
                <a:gd name="connsiteX9" fmla="*/ 20192 w 20191"/>
                <a:gd name="connsiteY9" fmla="*/ 20913 h 6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91" h="61296">
                  <a:moveTo>
                    <a:pt x="20192" y="20913"/>
                  </a:moveTo>
                  <a:lnTo>
                    <a:pt x="20192" y="31009"/>
                  </a:lnTo>
                  <a:lnTo>
                    <a:pt x="10096" y="31009"/>
                  </a:lnTo>
                  <a:lnTo>
                    <a:pt x="10096" y="61297"/>
                  </a:lnTo>
                  <a:lnTo>
                    <a:pt x="0" y="61297"/>
                  </a:lnTo>
                  <a:lnTo>
                    <a:pt x="0" y="0"/>
                  </a:lnTo>
                  <a:lnTo>
                    <a:pt x="10096" y="0"/>
                  </a:lnTo>
                  <a:lnTo>
                    <a:pt x="10096" y="20192"/>
                  </a:lnTo>
                  <a:lnTo>
                    <a:pt x="20192" y="20192"/>
                  </a:lnTo>
                  <a:lnTo>
                    <a:pt x="20192" y="2091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B09EE1DF-77BE-9C53-631F-AEB8906FCFF2}"/>
                </a:ext>
              </a:extLst>
            </p:cNvPr>
            <p:cNvSpPr/>
            <p:nvPr/>
          </p:nvSpPr>
          <p:spPr>
            <a:xfrm>
              <a:off x="1415107" y="2865793"/>
              <a:ext cx="30287" cy="50479"/>
            </a:xfrm>
            <a:custGeom>
              <a:avLst/>
              <a:gdLst>
                <a:gd name="connsiteX0" fmla="*/ 30288 w 30287"/>
                <a:gd name="connsiteY0" fmla="*/ 40384 h 50479"/>
                <a:gd name="connsiteX1" fmla="*/ 30288 w 30287"/>
                <a:gd name="connsiteY1" fmla="*/ 50479 h 50479"/>
                <a:gd name="connsiteX2" fmla="*/ 0 w 30287"/>
                <a:gd name="connsiteY2" fmla="*/ 50479 h 50479"/>
                <a:gd name="connsiteX3" fmla="*/ 0 w 30287"/>
                <a:gd name="connsiteY3" fmla="*/ 40384 h 50479"/>
                <a:gd name="connsiteX4" fmla="*/ 10096 w 30287"/>
                <a:gd name="connsiteY4" fmla="*/ 40384 h 50479"/>
                <a:gd name="connsiteX5" fmla="*/ 10096 w 30287"/>
                <a:gd name="connsiteY5" fmla="*/ 0 h 50479"/>
                <a:gd name="connsiteX6" fmla="*/ 20192 w 30287"/>
                <a:gd name="connsiteY6" fmla="*/ 0 h 50479"/>
                <a:gd name="connsiteX7" fmla="*/ 20192 w 30287"/>
                <a:gd name="connsiteY7" fmla="*/ 40384 h 50479"/>
                <a:gd name="connsiteX8" fmla="*/ 30288 w 30287"/>
                <a:gd name="connsiteY8" fmla="*/ 40384 h 5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87" h="50479">
                  <a:moveTo>
                    <a:pt x="30288" y="40384"/>
                  </a:moveTo>
                  <a:lnTo>
                    <a:pt x="30288" y="50479"/>
                  </a:lnTo>
                  <a:lnTo>
                    <a:pt x="0" y="50479"/>
                  </a:lnTo>
                  <a:lnTo>
                    <a:pt x="0" y="40384"/>
                  </a:lnTo>
                  <a:lnTo>
                    <a:pt x="10096" y="40384"/>
                  </a:lnTo>
                  <a:lnTo>
                    <a:pt x="10096" y="0"/>
                  </a:lnTo>
                  <a:lnTo>
                    <a:pt x="20192" y="0"/>
                  </a:lnTo>
                  <a:lnTo>
                    <a:pt x="20192" y="40384"/>
                  </a:lnTo>
                  <a:cubicBezTo>
                    <a:pt x="20192" y="40384"/>
                    <a:pt x="30288" y="40384"/>
                    <a:pt x="30288" y="4038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25" name="Elemento grafico 13">
            <a:extLst>
              <a:ext uri="{FF2B5EF4-FFF2-40B4-BE49-F238E27FC236}">
                <a16:creationId xmlns:a16="http://schemas.microsoft.com/office/drawing/2014/main" id="{EE7D75C4-A0D7-D88B-8DEA-E9B8B11840C9}"/>
              </a:ext>
            </a:extLst>
          </p:cNvPr>
          <p:cNvGrpSpPr/>
          <p:nvPr/>
        </p:nvGrpSpPr>
        <p:grpSpPr>
          <a:xfrm>
            <a:off x="438409" y="2174409"/>
            <a:ext cx="675707" cy="678522"/>
            <a:chOff x="1748993" y="2834063"/>
            <a:chExt cx="173072" cy="173793"/>
          </a:xfrm>
          <a:solidFill>
            <a:schemeClr val="accent4"/>
          </a:solidFill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CF6497D1-0A89-5092-25B8-E7350561D0B3}"/>
                </a:ext>
              </a:extLst>
            </p:cNvPr>
            <p:cNvSpPr/>
            <p:nvPr/>
          </p:nvSpPr>
          <p:spPr>
            <a:xfrm>
              <a:off x="1748993" y="2934300"/>
              <a:ext cx="173072" cy="73555"/>
            </a:xfrm>
            <a:custGeom>
              <a:avLst/>
              <a:gdLst>
                <a:gd name="connsiteX0" fmla="*/ 165861 w 173072"/>
                <a:gd name="connsiteY0" fmla="*/ 46153 h 73555"/>
                <a:gd name="connsiteX1" fmla="*/ 165861 w 173072"/>
                <a:gd name="connsiteY1" fmla="*/ 28124 h 73555"/>
                <a:gd name="connsiteX2" fmla="*/ 156486 w 173072"/>
                <a:gd name="connsiteY2" fmla="*/ 28124 h 73555"/>
                <a:gd name="connsiteX3" fmla="*/ 156486 w 173072"/>
                <a:gd name="connsiteY3" fmla="*/ 18750 h 73555"/>
                <a:gd name="connsiteX4" fmla="*/ 147112 w 173072"/>
                <a:gd name="connsiteY4" fmla="*/ 18750 h 73555"/>
                <a:gd name="connsiteX5" fmla="*/ 147112 w 173072"/>
                <a:gd name="connsiteY5" fmla="*/ 9375 h 73555"/>
                <a:gd name="connsiteX6" fmla="*/ 137737 w 173072"/>
                <a:gd name="connsiteY6" fmla="*/ 9375 h 73555"/>
                <a:gd name="connsiteX7" fmla="*/ 137737 w 173072"/>
                <a:gd name="connsiteY7" fmla="*/ 0 h 73555"/>
                <a:gd name="connsiteX8" fmla="*/ 110334 w 173072"/>
                <a:gd name="connsiteY8" fmla="*/ 0 h 73555"/>
                <a:gd name="connsiteX9" fmla="*/ 110334 w 173072"/>
                <a:gd name="connsiteY9" fmla="*/ 9375 h 73555"/>
                <a:gd name="connsiteX10" fmla="*/ 64902 w 173072"/>
                <a:gd name="connsiteY10" fmla="*/ 9375 h 73555"/>
                <a:gd name="connsiteX11" fmla="*/ 64902 w 173072"/>
                <a:gd name="connsiteY11" fmla="*/ 0 h 73555"/>
                <a:gd name="connsiteX12" fmla="*/ 37499 w 173072"/>
                <a:gd name="connsiteY12" fmla="*/ 0 h 73555"/>
                <a:gd name="connsiteX13" fmla="*/ 37499 w 173072"/>
                <a:gd name="connsiteY13" fmla="*/ 9375 h 73555"/>
                <a:gd name="connsiteX14" fmla="*/ 28124 w 173072"/>
                <a:gd name="connsiteY14" fmla="*/ 9375 h 73555"/>
                <a:gd name="connsiteX15" fmla="*/ 28124 w 173072"/>
                <a:gd name="connsiteY15" fmla="*/ 18750 h 73555"/>
                <a:gd name="connsiteX16" fmla="*/ 18750 w 173072"/>
                <a:gd name="connsiteY16" fmla="*/ 18750 h 73555"/>
                <a:gd name="connsiteX17" fmla="*/ 18750 w 173072"/>
                <a:gd name="connsiteY17" fmla="*/ 28124 h 73555"/>
                <a:gd name="connsiteX18" fmla="*/ 9375 w 173072"/>
                <a:gd name="connsiteY18" fmla="*/ 28124 h 73555"/>
                <a:gd name="connsiteX19" fmla="*/ 9375 w 173072"/>
                <a:gd name="connsiteY19" fmla="*/ 46153 h 73555"/>
                <a:gd name="connsiteX20" fmla="*/ 0 w 173072"/>
                <a:gd name="connsiteY20" fmla="*/ 46153 h 73555"/>
                <a:gd name="connsiteX21" fmla="*/ 0 w 173072"/>
                <a:gd name="connsiteY21" fmla="*/ 73556 h 73555"/>
                <a:gd name="connsiteX22" fmla="*/ 173073 w 173072"/>
                <a:gd name="connsiteY22" fmla="*/ 73556 h 73555"/>
                <a:gd name="connsiteX23" fmla="*/ 173073 w 173072"/>
                <a:gd name="connsiteY23" fmla="*/ 46153 h 73555"/>
                <a:gd name="connsiteX24" fmla="*/ 163698 w 173072"/>
                <a:gd name="connsiteY24" fmla="*/ 46153 h 73555"/>
                <a:gd name="connsiteX25" fmla="*/ 165861 w 173072"/>
                <a:gd name="connsiteY25" fmla="*/ 46153 h 73555"/>
                <a:gd name="connsiteX26" fmla="*/ 165861 w 173072"/>
                <a:gd name="connsiteY26" fmla="*/ 64181 h 73555"/>
                <a:gd name="connsiteX27" fmla="*/ 10817 w 173072"/>
                <a:gd name="connsiteY27" fmla="*/ 64181 h 73555"/>
                <a:gd name="connsiteX28" fmla="*/ 10817 w 173072"/>
                <a:gd name="connsiteY28" fmla="*/ 54806 h 73555"/>
                <a:gd name="connsiteX29" fmla="*/ 20192 w 173072"/>
                <a:gd name="connsiteY29" fmla="*/ 54806 h 73555"/>
                <a:gd name="connsiteX30" fmla="*/ 20192 w 173072"/>
                <a:gd name="connsiteY30" fmla="*/ 36778 h 73555"/>
                <a:gd name="connsiteX31" fmla="*/ 29567 w 173072"/>
                <a:gd name="connsiteY31" fmla="*/ 36778 h 73555"/>
                <a:gd name="connsiteX32" fmla="*/ 29567 w 173072"/>
                <a:gd name="connsiteY32" fmla="*/ 27403 h 73555"/>
                <a:gd name="connsiteX33" fmla="*/ 38941 w 173072"/>
                <a:gd name="connsiteY33" fmla="*/ 27403 h 73555"/>
                <a:gd name="connsiteX34" fmla="*/ 38941 w 173072"/>
                <a:gd name="connsiteY34" fmla="*/ 18028 h 73555"/>
                <a:gd name="connsiteX35" fmla="*/ 48316 w 173072"/>
                <a:gd name="connsiteY35" fmla="*/ 18028 h 73555"/>
                <a:gd name="connsiteX36" fmla="*/ 48316 w 173072"/>
                <a:gd name="connsiteY36" fmla="*/ 8654 h 73555"/>
                <a:gd name="connsiteX37" fmla="*/ 57691 w 173072"/>
                <a:gd name="connsiteY37" fmla="*/ 8654 h 73555"/>
                <a:gd name="connsiteX38" fmla="*/ 57691 w 173072"/>
                <a:gd name="connsiteY38" fmla="*/ 18028 h 73555"/>
                <a:gd name="connsiteX39" fmla="*/ 121872 w 173072"/>
                <a:gd name="connsiteY39" fmla="*/ 18028 h 73555"/>
                <a:gd name="connsiteX40" fmla="*/ 121872 w 173072"/>
                <a:gd name="connsiteY40" fmla="*/ 8654 h 73555"/>
                <a:gd name="connsiteX41" fmla="*/ 131247 w 173072"/>
                <a:gd name="connsiteY41" fmla="*/ 8654 h 73555"/>
                <a:gd name="connsiteX42" fmla="*/ 131247 w 173072"/>
                <a:gd name="connsiteY42" fmla="*/ 18028 h 73555"/>
                <a:gd name="connsiteX43" fmla="*/ 140621 w 173072"/>
                <a:gd name="connsiteY43" fmla="*/ 18028 h 73555"/>
                <a:gd name="connsiteX44" fmla="*/ 140621 w 173072"/>
                <a:gd name="connsiteY44" fmla="*/ 27403 h 73555"/>
                <a:gd name="connsiteX45" fmla="*/ 149996 w 173072"/>
                <a:gd name="connsiteY45" fmla="*/ 27403 h 73555"/>
                <a:gd name="connsiteX46" fmla="*/ 149996 w 173072"/>
                <a:gd name="connsiteY46" fmla="*/ 36778 h 73555"/>
                <a:gd name="connsiteX47" fmla="*/ 159371 w 173072"/>
                <a:gd name="connsiteY47" fmla="*/ 36778 h 73555"/>
                <a:gd name="connsiteX48" fmla="*/ 159371 w 173072"/>
                <a:gd name="connsiteY48" fmla="*/ 54806 h 73555"/>
                <a:gd name="connsiteX49" fmla="*/ 168746 w 173072"/>
                <a:gd name="connsiteY49" fmla="*/ 54806 h 73555"/>
                <a:gd name="connsiteX50" fmla="*/ 168746 w 173072"/>
                <a:gd name="connsiteY50" fmla="*/ 64181 h 73555"/>
                <a:gd name="connsiteX51" fmla="*/ 165861 w 173072"/>
                <a:gd name="connsiteY51" fmla="*/ 64181 h 7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3072" h="73555">
                  <a:moveTo>
                    <a:pt x="165861" y="46153"/>
                  </a:moveTo>
                  <a:lnTo>
                    <a:pt x="165861" y="28124"/>
                  </a:lnTo>
                  <a:lnTo>
                    <a:pt x="156486" y="28124"/>
                  </a:lnTo>
                  <a:lnTo>
                    <a:pt x="156486" y="18750"/>
                  </a:lnTo>
                  <a:lnTo>
                    <a:pt x="147112" y="18750"/>
                  </a:lnTo>
                  <a:lnTo>
                    <a:pt x="147112" y="9375"/>
                  </a:lnTo>
                  <a:lnTo>
                    <a:pt x="137737" y="9375"/>
                  </a:lnTo>
                  <a:lnTo>
                    <a:pt x="137737" y="0"/>
                  </a:lnTo>
                  <a:lnTo>
                    <a:pt x="110334" y="0"/>
                  </a:lnTo>
                  <a:lnTo>
                    <a:pt x="110334" y="9375"/>
                  </a:lnTo>
                  <a:lnTo>
                    <a:pt x="64902" y="9375"/>
                  </a:lnTo>
                  <a:lnTo>
                    <a:pt x="64902" y="0"/>
                  </a:lnTo>
                  <a:lnTo>
                    <a:pt x="37499" y="0"/>
                  </a:lnTo>
                  <a:lnTo>
                    <a:pt x="37499" y="9375"/>
                  </a:lnTo>
                  <a:lnTo>
                    <a:pt x="28124" y="9375"/>
                  </a:lnTo>
                  <a:lnTo>
                    <a:pt x="28124" y="18750"/>
                  </a:lnTo>
                  <a:lnTo>
                    <a:pt x="18750" y="18750"/>
                  </a:lnTo>
                  <a:lnTo>
                    <a:pt x="18750" y="28124"/>
                  </a:lnTo>
                  <a:lnTo>
                    <a:pt x="9375" y="28124"/>
                  </a:lnTo>
                  <a:lnTo>
                    <a:pt x="9375" y="46153"/>
                  </a:lnTo>
                  <a:lnTo>
                    <a:pt x="0" y="46153"/>
                  </a:lnTo>
                  <a:lnTo>
                    <a:pt x="0" y="73556"/>
                  </a:lnTo>
                  <a:lnTo>
                    <a:pt x="173073" y="73556"/>
                  </a:lnTo>
                  <a:lnTo>
                    <a:pt x="173073" y="46153"/>
                  </a:lnTo>
                  <a:lnTo>
                    <a:pt x="163698" y="46153"/>
                  </a:lnTo>
                  <a:lnTo>
                    <a:pt x="165861" y="46153"/>
                  </a:lnTo>
                  <a:close/>
                  <a:moveTo>
                    <a:pt x="165861" y="64181"/>
                  </a:moveTo>
                  <a:lnTo>
                    <a:pt x="10817" y="64181"/>
                  </a:lnTo>
                  <a:lnTo>
                    <a:pt x="10817" y="54806"/>
                  </a:lnTo>
                  <a:lnTo>
                    <a:pt x="20192" y="54806"/>
                  </a:lnTo>
                  <a:lnTo>
                    <a:pt x="20192" y="36778"/>
                  </a:lnTo>
                  <a:lnTo>
                    <a:pt x="29567" y="36778"/>
                  </a:lnTo>
                  <a:lnTo>
                    <a:pt x="29567" y="27403"/>
                  </a:lnTo>
                  <a:lnTo>
                    <a:pt x="38941" y="27403"/>
                  </a:lnTo>
                  <a:lnTo>
                    <a:pt x="38941" y="18028"/>
                  </a:lnTo>
                  <a:lnTo>
                    <a:pt x="48316" y="18028"/>
                  </a:lnTo>
                  <a:lnTo>
                    <a:pt x="48316" y="8654"/>
                  </a:lnTo>
                  <a:lnTo>
                    <a:pt x="57691" y="8654"/>
                  </a:lnTo>
                  <a:lnTo>
                    <a:pt x="57691" y="18028"/>
                  </a:lnTo>
                  <a:lnTo>
                    <a:pt x="121872" y="18028"/>
                  </a:lnTo>
                  <a:lnTo>
                    <a:pt x="121872" y="8654"/>
                  </a:lnTo>
                  <a:lnTo>
                    <a:pt x="131247" y="8654"/>
                  </a:lnTo>
                  <a:lnTo>
                    <a:pt x="131247" y="18028"/>
                  </a:lnTo>
                  <a:lnTo>
                    <a:pt x="140621" y="18028"/>
                  </a:lnTo>
                  <a:lnTo>
                    <a:pt x="140621" y="27403"/>
                  </a:lnTo>
                  <a:lnTo>
                    <a:pt x="149996" y="27403"/>
                  </a:lnTo>
                  <a:lnTo>
                    <a:pt x="149996" y="36778"/>
                  </a:lnTo>
                  <a:lnTo>
                    <a:pt x="159371" y="36778"/>
                  </a:lnTo>
                  <a:lnTo>
                    <a:pt x="159371" y="54806"/>
                  </a:lnTo>
                  <a:lnTo>
                    <a:pt x="168746" y="54806"/>
                  </a:lnTo>
                  <a:lnTo>
                    <a:pt x="168746" y="64181"/>
                  </a:lnTo>
                  <a:lnTo>
                    <a:pt x="165861" y="6418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67FCCECB-B3B5-7DA5-B727-E2850607AB9F}"/>
                </a:ext>
              </a:extLst>
            </p:cNvPr>
            <p:cNvSpPr/>
            <p:nvPr/>
          </p:nvSpPr>
          <p:spPr>
            <a:xfrm>
              <a:off x="1786492" y="2834063"/>
              <a:ext cx="101680" cy="92305"/>
            </a:xfrm>
            <a:custGeom>
              <a:avLst/>
              <a:gdLst>
                <a:gd name="connsiteX0" fmla="*/ 92305 w 101680"/>
                <a:gd name="connsiteY0" fmla="*/ 28124 h 92305"/>
                <a:gd name="connsiteX1" fmla="*/ 92305 w 101680"/>
                <a:gd name="connsiteY1" fmla="*/ 18750 h 92305"/>
                <a:gd name="connsiteX2" fmla="*/ 82931 w 101680"/>
                <a:gd name="connsiteY2" fmla="*/ 18750 h 92305"/>
                <a:gd name="connsiteX3" fmla="*/ 82931 w 101680"/>
                <a:gd name="connsiteY3" fmla="*/ 9375 h 92305"/>
                <a:gd name="connsiteX4" fmla="*/ 73556 w 101680"/>
                <a:gd name="connsiteY4" fmla="*/ 9375 h 92305"/>
                <a:gd name="connsiteX5" fmla="*/ 73556 w 101680"/>
                <a:gd name="connsiteY5" fmla="*/ 0 h 92305"/>
                <a:gd name="connsiteX6" fmla="*/ 28124 w 101680"/>
                <a:gd name="connsiteY6" fmla="*/ 0 h 92305"/>
                <a:gd name="connsiteX7" fmla="*/ 28124 w 101680"/>
                <a:gd name="connsiteY7" fmla="*/ 9375 h 92305"/>
                <a:gd name="connsiteX8" fmla="*/ 18750 w 101680"/>
                <a:gd name="connsiteY8" fmla="*/ 9375 h 92305"/>
                <a:gd name="connsiteX9" fmla="*/ 18750 w 101680"/>
                <a:gd name="connsiteY9" fmla="*/ 18750 h 92305"/>
                <a:gd name="connsiteX10" fmla="*/ 9375 w 101680"/>
                <a:gd name="connsiteY10" fmla="*/ 18750 h 92305"/>
                <a:gd name="connsiteX11" fmla="*/ 9375 w 101680"/>
                <a:gd name="connsiteY11" fmla="*/ 28124 h 92305"/>
                <a:gd name="connsiteX12" fmla="*/ 0 w 101680"/>
                <a:gd name="connsiteY12" fmla="*/ 28124 h 92305"/>
                <a:gd name="connsiteX13" fmla="*/ 0 w 101680"/>
                <a:gd name="connsiteY13" fmla="*/ 64181 h 92305"/>
                <a:gd name="connsiteX14" fmla="*/ 9375 w 101680"/>
                <a:gd name="connsiteY14" fmla="*/ 64181 h 92305"/>
                <a:gd name="connsiteX15" fmla="*/ 9375 w 101680"/>
                <a:gd name="connsiteY15" fmla="*/ 73556 h 92305"/>
                <a:gd name="connsiteX16" fmla="*/ 18750 w 101680"/>
                <a:gd name="connsiteY16" fmla="*/ 73556 h 92305"/>
                <a:gd name="connsiteX17" fmla="*/ 18750 w 101680"/>
                <a:gd name="connsiteY17" fmla="*/ 82931 h 92305"/>
                <a:gd name="connsiteX18" fmla="*/ 28124 w 101680"/>
                <a:gd name="connsiteY18" fmla="*/ 82931 h 92305"/>
                <a:gd name="connsiteX19" fmla="*/ 28124 w 101680"/>
                <a:gd name="connsiteY19" fmla="*/ 92305 h 92305"/>
                <a:gd name="connsiteX20" fmla="*/ 73556 w 101680"/>
                <a:gd name="connsiteY20" fmla="*/ 92305 h 92305"/>
                <a:gd name="connsiteX21" fmla="*/ 73556 w 101680"/>
                <a:gd name="connsiteY21" fmla="*/ 82931 h 92305"/>
                <a:gd name="connsiteX22" fmla="*/ 82931 w 101680"/>
                <a:gd name="connsiteY22" fmla="*/ 82931 h 92305"/>
                <a:gd name="connsiteX23" fmla="*/ 82931 w 101680"/>
                <a:gd name="connsiteY23" fmla="*/ 73556 h 92305"/>
                <a:gd name="connsiteX24" fmla="*/ 92305 w 101680"/>
                <a:gd name="connsiteY24" fmla="*/ 73556 h 92305"/>
                <a:gd name="connsiteX25" fmla="*/ 92305 w 101680"/>
                <a:gd name="connsiteY25" fmla="*/ 64181 h 92305"/>
                <a:gd name="connsiteX26" fmla="*/ 101680 w 101680"/>
                <a:gd name="connsiteY26" fmla="*/ 64181 h 92305"/>
                <a:gd name="connsiteX27" fmla="*/ 101680 w 101680"/>
                <a:gd name="connsiteY27" fmla="*/ 27403 h 92305"/>
                <a:gd name="connsiteX28" fmla="*/ 92305 w 101680"/>
                <a:gd name="connsiteY28" fmla="*/ 27403 h 92305"/>
                <a:gd name="connsiteX29" fmla="*/ 92305 w 101680"/>
                <a:gd name="connsiteY29" fmla="*/ 28124 h 92305"/>
                <a:gd name="connsiteX30" fmla="*/ 92305 w 101680"/>
                <a:gd name="connsiteY30" fmla="*/ 46153 h 92305"/>
                <a:gd name="connsiteX31" fmla="*/ 92305 w 101680"/>
                <a:gd name="connsiteY31" fmla="*/ 55528 h 92305"/>
                <a:gd name="connsiteX32" fmla="*/ 82931 w 101680"/>
                <a:gd name="connsiteY32" fmla="*/ 55528 h 92305"/>
                <a:gd name="connsiteX33" fmla="*/ 82931 w 101680"/>
                <a:gd name="connsiteY33" fmla="*/ 64902 h 92305"/>
                <a:gd name="connsiteX34" fmla="*/ 73556 w 101680"/>
                <a:gd name="connsiteY34" fmla="*/ 64902 h 92305"/>
                <a:gd name="connsiteX35" fmla="*/ 73556 w 101680"/>
                <a:gd name="connsiteY35" fmla="*/ 74277 h 92305"/>
                <a:gd name="connsiteX36" fmla="*/ 64181 w 101680"/>
                <a:gd name="connsiteY36" fmla="*/ 74277 h 92305"/>
                <a:gd name="connsiteX37" fmla="*/ 64181 w 101680"/>
                <a:gd name="connsiteY37" fmla="*/ 83652 h 92305"/>
                <a:gd name="connsiteX38" fmla="*/ 36778 w 101680"/>
                <a:gd name="connsiteY38" fmla="*/ 83652 h 92305"/>
                <a:gd name="connsiteX39" fmla="*/ 36778 w 101680"/>
                <a:gd name="connsiteY39" fmla="*/ 74277 h 92305"/>
                <a:gd name="connsiteX40" fmla="*/ 27403 w 101680"/>
                <a:gd name="connsiteY40" fmla="*/ 74277 h 92305"/>
                <a:gd name="connsiteX41" fmla="*/ 27403 w 101680"/>
                <a:gd name="connsiteY41" fmla="*/ 64902 h 92305"/>
                <a:gd name="connsiteX42" fmla="*/ 18028 w 101680"/>
                <a:gd name="connsiteY42" fmla="*/ 64902 h 92305"/>
                <a:gd name="connsiteX43" fmla="*/ 18028 w 101680"/>
                <a:gd name="connsiteY43" fmla="*/ 55528 h 92305"/>
                <a:gd name="connsiteX44" fmla="*/ 8654 w 101680"/>
                <a:gd name="connsiteY44" fmla="*/ 55528 h 92305"/>
                <a:gd name="connsiteX45" fmla="*/ 8654 w 101680"/>
                <a:gd name="connsiteY45" fmla="*/ 37499 h 92305"/>
                <a:gd name="connsiteX46" fmla="*/ 18028 w 101680"/>
                <a:gd name="connsiteY46" fmla="*/ 37499 h 92305"/>
                <a:gd name="connsiteX47" fmla="*/ 18028 w 101680"/>
                <a:gd name="connsiteY47" fmla="*/ 28124 h 92305"/>
                <a:gd name="connsiteX48" fmla="*/ 27403 w 101680"/>
                <a:gd name="connsiteY48" fmla="*/ 28124 h 92305"/>
                <a:gd name="connsiteX49" fmla="*/ 27403 w 101680"/>
                <a:gd name="connsiteY49" fmla="*/ 18750 h 92305"/>
                <a:gd name="connsiteX50" fmla="*/ 36778 w 101680"/>
                <a:gd name="connsiteY50" fmla="*/ 18750 h 92305"/>
                <a:gd name="connsiteX51" fmla="*/ 36778 w 101680"/>
                <a:gd name="connsiteY51" fmla="*/ 9375 h 92305"/>
                <a:gd name="connsiteX52" fmla="*/ 64181 w 101680"/>
                <a:gd name="connsiteY52" fmla="*/ 9375 h 92305"/>
                <a:gd name="connsiteX53" fmla="*/ 64181 w 101680"/>
                <a:gd name="connsiteY53" fmla="*/ 18750 h 92305"/>
                <a:gd name="connsiteX54" fmla="*/ 73556 w 101680"/>
                <a:gd name="connsiteY54" fmla="*/ 18750 h 92305"/>
                <a:gd name="connsiteX55" fmla="*/ 73556 w 101680"/>
                <a:gd name="connsiteY55" fmla="*/ 28124 h 92305"/>
                <a:gd name="connsiteX56" fmla="*/ 82931 w 101680"/>
                <a:gd name="connsiteY56" fmla="*/ 28124 h 92305"/>
                <a:gd name="connsiteX57" fmla="*/ 82931 w 101680"/>
                <a:gd name="connsiteY57" fmla="*/ 37499 h 92305"/>
                <a:gd name="connsiteX58" fmla="*/ 92305 w 101680"/>
                <a:gd name="connsiteY58" fmla="*/ 37499 h 92305"/>
                <a:gd name="connsiteX59" fmla="*/ 92305 w 101680"/>
                <a:gd name="connsiteY59" fmla="*/ 46874 h 92305"/>
                <a:gd name="connsiteX60" fmla="*/ 92305 w 101680"/>
                <a:gd name="connsiteY60" fmla="*/ 46153 h 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1680" h="92305">
                  <a:moveTo>
                    <a:pt x="92305" y="28124"/>
                  </a:moveTo>
                  <a:lnTo>
                    <a:pt x="92305" y="18750"/>
                  </a:lnTo>
                  <a:lnTo>
                    <a:pt x="82931" y="18750"/>
                  </a:lnTo>
                  <a:lnTo>
                    <a:pt x="82931" y="9375"/>
                  </a:lnTo>
                  <a:lnTo>
                    <a:pt x="73556" y="9375"/>
                  </a:lnTo>
                  <a:lnTo>
                    <a:pt x="73556" y="0"/>
                  </a:lnTo>
                  <a:lnTo>
                    <a:pt x="28124" y="0"/>
                  </a:lnTo>
                  <a:lnTo>
                    <a:pt x="28124" y="9375"/>
                  </a:lnTo>
                  <a:lnTo>
                    <a:pt x="18750" y="9375"/>
                  </a:lnTo>
                  <a:lnTo>
                    <a:pt x="18750" y="18750"/>
                  </a:lnTo>
                  <a:lnTo>
                    <a:pt x="9375" y="18750"/>
                  </a:lnTo>
                  <a:lnTo>
                    <a:pt x="9375" y="28124"/>
                  </a:lnTo>
                  <a:lnTo>
                    <a:pt x="0" y="28124"/>
                  </a:lnTo>
                  <a:lnTo>
                    <a:pt x="0" y="64181"/>
                  </a:lnTo>
                  <a:lnTo>
                    <a:pt x="9375" y="64181"/>
                  </a:lnTo>
                  <a:lnTo>
                    <a:pt x="9375" y="73556"/>
                  </a:lnTo>
                  <a:lnTo>
                    <a:pt x="18750" y="73556"/>
                  </a:lnTo>
                  <a:lnTo>
                    <a:pt x="18750" y="82931"/>
                  </a:lnTo>
                  <a:lnTo>
                    <a:pt x="28124" y="82931"/>
                  </a:lnTo>
                  <a:lnTo>
                    <a:pt x="28124" y="92305"/>
                  </a:lnTo>
                  <a:lnTo>
                    <a:pt x="73556" y="92305"/>
                  </a:lnTo>
                  <a:lnTo>
                    <a:pt x="73556" y="82931"/>
                  </a:lnTo>
                  <a:lnTo>
                    <a:pt x="82931" y="82931"/>
                  </a:lnTo>
                  <a:lnTo>
                    <a:pt x="82931" y="73556"/>
                  </a:lnTo>
                  <a:lnTo>
                    <a:pt x="92305" y="73556"/>
                  </a:lnTo>
                  <a:lnTo>
                    <a:pt x="92305" y="64181"/>
                  </a:lnTo>
                  <a:lnTo>
                    <a:pt x="101680" y="64181"/>
                  </a:lnTo>
                  <a:lnTo>
                    <a:pt x="101680" y="27403"/>
                  </a:lnTo>
                  <a:lnTo>
                    <a:pt x="92305" y="27403"/>
                  </a:lnTo>
                  <a:lnTo>
                    <a:pt x="92305" y="28124"/>
                  </a:lnTo>
                  <a:close/>
                  <a:moveTo>
                    <a:pt x="92305" y="46153"/>
                  </a:moveTo>
                  <a:lnTo>
                    <a:pt x="92305" y="55528"/>
                  </a:lnTo>
                  <a:lnTo>
                    <a:pt x="82931" y="55528"/>
                  </a:lnTo>
                  <a:lnTo>
                    <a:pt x="82931" y="64902"/>
                  </a:lnTo>
                  <a:lnTo>
                    <a:pt x="73556" y="64902"/>
                  </a:lnTo>
                  <a:lnTo>
                    <a:pt x="73556" y="74277"/>
                  </a:lnTo>
                  <a:lnTo>
                    <a:pt x="64181" y="74277"/>
                  </a:lnTo>
                  <a:lnTo>
                    <a:pt x="64181" y="83652"/>
                  </a:lnTo>
                  <a:lnTo>
                    <a:pt x="36778" y="83652"/>
                  </a:lnTo>
                  <a:lnTo>
                    <a:pt x="36778" y="74277"/>
                  </a:lnTo>
                  <a:lnTo>
                    <a:pt x="27403" y="74277"/>
                  </a:lnTo>
                  <a:lnTo>
                    <a:pt x="27403" y="64902"/>
                  </a:lnTo>
                  <a:lnTo>
                    <a:pt x="18028" y="64902"/>
                  </a:lnTo>
                  <a:lnTo>
                    <a:pt x="18028" y="55528"/>
                  </a:lnTo>
                  <a:lnTo>
                    <a:pt x="8654" y="55528"/>
                  </a:lnTo>
                  <a:lnTo>
                    <a:pt x="8654" y="37499"/>
                  </a:lnTo>
                  <a:lnTo>
                    <a:pt x="18028" y="37499"/>
                  </a:lnTo>
                  <a:lnTo>
                    <a:pt x="18028" y="28124"/>
                  </a:lnTo>
                  <a:lnTo>
                    <a:pt x="27403" y="28124"/>
                  </a:lnTo>
                  <a:lnTo>
                    <a:pt x="27403" y="18750"/>
                  </a:lnTo>
                  <a:lnTo>
                    <a:pt x="36778" y="18750"/>
                  </a:lnTo>
                  <a:lnTo>
                    <a:pt x="36778" y="9375"/>
                  </a:lnTo>
                  <a:lnTo>
                    <a:pt x="64181" y="9375"/>
                  </a:lnTo>
                  <a:lnTo>
                    <a:pt x="64181" y="18750"/>
                  </a:lnTo>
                  <a:lnTo>
                    <a:pt x="73556" y="18750"/>
                  </a:lnTo>
                  <a:lnTo>
                    <a:pt x="73556" y="28124"/>
                  </a:lnTo>
                  <a:lnTo>
                    <a:pt x="82931" y="28124"/>
                  </a:lnTo>
                  <a:lnTo>
                    <a:pt x="82931" y="37499"/>
                  </a:lnTo>
                  <a:lnTo>
                    <a:pt x="92305" y="37499"/>
                  </a:lnTo>
                  <a:lnTo>
                    <a:pt x="92305" y="46874"/>
                  </a:lnTo>
                  <a:lnTo>
                    <a:pt x="92305" y="461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28" name="Elemento grafico 13">
            <a:extLst>
              <a:ext uri="{FF2B5EF4-FFF2-40B4-BE49-F238E27FC236}">
                <a16:creationId xmlns:a16="http://schemas.microsoft.com/office/drawing/2014/main" id="{DEEF67A1-4FD8-EB24-4561-FA6840DFEB45}"/>
              </a:ext>
            </a:extLst>
          </p:cNvPr>
          <p:cNvGrpSpPr/>
          <p:nvPr/>
        </p:nvGrpSpPr>
        <p:grpSpPr>
          <a:xfrm>
            <a:off x="457623" y="4850494"/>
            <a:ext cx="637279" cy="621346"/>
            <a:chOff x="1405012" y="3498229"/>
            <a:chExt cx="173072" cy="168745"/>
          </a:xfrm>
          <a:solidFill>
            <a:schemeClr val="tx2"/>
          </a:solidFill>
        </p:grpSpPr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AEE357F4-A6B1-0775-B0AB-130A18EBE702}"/>
                </a:ext>
              </a:extLst>
            </p:cNvPr>
            <p:cNvSpPr/>
            <p:nvPr/>
          </p:nvSpPr>
          <p:spPr>
            <a:xfrm>
              <a:off x="1443232" y="3498229"/>
              <a:ext cx="95911" cy="19470"/>
            </a:xfrm>
            <a:custGeom>
              <a:avLst/>
              <a:gdLst>
                <a:gd name="connsiteX0" fmla="*/ 0 w 95911"/>
                <a:gd name="connsiteY0" fmla="*/ 0 h 19470"/>
                <a:gd name="connsiteX1" fmla="*/ 95911 w 95911"/>
                <a:gd name="connsiteY1" fmla="*/ 0 h 19470"/>
                <a:gd name="connsiteX2" fmla="*/ 95911 w 95911"/>
                <a:gd name="connsiteY2" fmla="*/ 19471 h 19470"/>
                <a:gd name="connsiteX3" fmla="*/ 0 w 95911"/>
                <a:gd name="connsiteY3" fmla="*/ 19471 h 19470"/>
                <a:gd name="connsiteX4" fmla="*/ 0 w 95911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11" h="19470">
                  <a:moveTo>
                    <a:pt x="0" y="0"/>
                  </a:moveTo>
                  <a:lnTo>
                    <a:pt x="95911" y="0"/>
                  </a:lnTo>
                  <a:lnTo>
                    <a:pt x="9591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F52B3147-D9A8-A1F9-EAE0-05D90AE326C6}"/>
                </a:ext>
              </a:extLst>
            </p:cNvPr>
            <p:cNvSpPr/>
            <p:nvPr/>
          </p:nvSpPr>
          <p:spPr>
            <a:xfrm>
              <a:off x="1443953" y="3647504"/>
              <a:ext cx="95911" cy="19470"/>
            </a:xfrm>
            <a:custGeom>
              <a:avLst/>
              <a:gdLst>
                <a:gd name="connsiteX0" fmla="*/ 0 w 95911"/>
                <a:gd name="connsiteY0" fmla="*/ 0 h 19470"/>
                <a:gd name="connsiteX1" fmla="*/ 95911 w 95911"/>
                <a:gd name="connsiteY1" fmla="*/ 0 h 19470"/>
                <a:gd name="connsiteX2" fmla="*/ 95911 w 95911"/>
                <a:gd name="connsiteY2" fmla="*/ 19471 h 19470"/>
                <a:gd name="connsiteX3" fmla="*/ 0 w 95911"/>
                <a:gd name="connsiteY3" fmla="*/ 19471 h 19470"/>
                <a:gd name="connsiteX4" fmla="*/ 0 w 95911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11" h="19470">
                  <a:moveTo>
                    <a:pt x="0" y="0"/>
                  </a:moveTo>
                  <a:lnTo>
                    <a:pt x="95911" y="0"/>
                  </a:lnTo>
                  <a:lnTo>
                    <a:pt x="95911" y="19471"/>
                  </a:lnTo>
                  <a:lnTo>
                    <a:pt x="0" y="19471"/>
                  </a:lnTo>
                  <a:cubicBezTo>
                    <a:pt x="0" y="19471"/>
                    <a:pt x="0" y="0"/>
                    <a:pt x="0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784A1DF-4F5C-8149-DC56-C2A80D15B4C2}"/>
                </a:ext>
              </a:extLst>
            </p:cNvPr>
            <p:cNvSpPr/>
            <p:nvPr/>
          </p:nvSpPr>
          <p:spPr>
            <a:xfrm>
              <a:off x="1424482" y="351769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977ECDF3-8E81-2048-24FF-4ACD7315209D}"/>
                </a:ext>
              </a:extLst>
            </p:cNvPr>
            <p:cNvSpPr/>
            <p:nvPr/>
          </p:nvSpPr>
          <p:spPr>
            <a:xfrm>
              <a:off x="1424482" y="3630196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C41E2F2F-840F-E4C8-25E5-EA8CBB60836E}"/>
                </a:ext>
              </a:extLst>
            </p:cNvPr>
            <p:cNvSpPr/>
            <p:nvPr/>
          </p:nvSpPr>
          <p:spPr>
            <a:xfrm>
              <a:off x="1539864" y="3627312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9AE7D02F-7653-21D9-C535-39DBFFB3DC97}"/>
                </a:ext>
              </a:extLst>
            </p:cNvPr>
            <p:cNvSpPr/>
            <p:nvPr/>
          </p:nvSpPr>
          <p:spPr>
            <a:xfrm>
              <a:off x="1539864" y="351769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19471 w 19470"/>
                <a:gd name="connsiteY1" fmla="*/ 0 h 19470"/>
                <a:gd name="connsiteX2" fmla="*/ 19471 w 19470"/>
                <a:gd name="connsiteY2" fmla="*/ 19471 h 19470"/>
                <a:gd name="connsiteX3" fmla="*/ 0 w 19470"/>
                <a:gd name="connsiteY3" fmla="*/ 19471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19471" y="0"/>
                  </a:lnTo>
                  <a:lnTo>
                    <a:pt x="19471" y="19471"/>
                  </a:lnTo>
                  <a:lnTo>
                    <a:pt x="0" y="194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F3B33B44-EEAB-39EB-872C-57369785AE82}"/>
                </a:ext>
              </a:extLst>
            </p:cNvPr>
            <p:cNvSpPr/>
            <p:nvPr/>
          </p:nvSpPr>
          <p:spPr>
            <a:xfrm>
              <a:off x="1480010" y="352418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7932 w 18749"/>
                <a:gd name="connsiteY5" fmla="*/ 7932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2 h 18749"/>
                <a:gd name="connsiteX9" fmla="*/ 7932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7932" y="7932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2"/>
                  </a:lnTo>
                  <a:lnTo>
                    <a:pt x="7932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52D2919E-3A52-7C8B-FA17-4174502D0813}"/>
                </a:ext>
              </a:extLst>
            </p:cNvPr>
            <p:cNvSpPr/>
            <p:nvPr/>
          </p:nvSpPr>
          <p:spPr>
            <a:xfrm>
              <a:off x="1480010" y="3557362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8654 h 18749"/>
                <a:gd name="connsiteX6" fmla="*/ 7932 w 18749"/>
                <a:gd name="connsiteY6" fmla="*/ 11538 h 18749"/>
                <a:gd name="connsiteX7" fmla="*/ 10817 w 18749"/>
                <a:gd name="connsiteY7" fmla="*/ 11538 h 18749"/>
                <a:gd name="connsiteX8" fmla="*/ 10817 w 18749"/>
                <a:gd name="connsiteY8" fmla="*/ 8654 h 18749"/>
                <a:gd name="connsiteX9" fmla="*/ 7932 w 18749"/>
                <a:gd name="connsiteY9" fmla="*/ 8654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8654"/>
                  </a:moveTo>
                  <a:lnTo>
                    <a:pt x="7932" y="11538"/>
                  </a:lnTo>
                  <a:lnTo>
                    <a:pt x="10817" y="11538"/>
                  </a:lnTo>
                  <a:lnTo>
                    <a:pt x="10817" y="8654"/>
                  </a:lnTo>
                  <a:lnTo>
                    <a:pt x="7932" y="865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B4DF5867-38C9-8F3F-2EB2-4B00910980B8}"/>
                </a:ext>
              </a:extLst>
            </p:cNvPr>
            <p:cNvSpPr/>
            <p:nvPr/>
          </p:nvSpPr>
          <p:spPr>
            <a:xfrm>
              <a:off x="1446837" y="3540776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8654 w 18749"/>
                <a:gd name="connsiteY5" fmla="*/ 7933 h 18749"/>
                <a:gd name="connsiteX6" fmla="*/ 8654 w 18749"/>
                <a:gd name="connsiteY6" fmla="*/ 10817 h 18749"/>
                <a:gd name="connsiteX7" fmla="*/ 11538 w 18749"/>
                <a:gd name="connsiteY7" fmla="*/ 10817 h 18749"/>
                <a:gd name="connsiteX8" fmla="*/ 11538 w 18749"/>
                <a:gd name="connsiteY8" fmla="*/ 7933 h 18749"/>
                <a:gd name="connsiteX9" fmla="*/ 8654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8654" y="7933"/>
                  </a:moveTo>
                  <a:lnTo>
                    <a:pt x="8654" y="10817"/>
                  </a:lnTo>
                  <a:lnTo>
                    <a:pt x="11538" y="10817"/>
                  </a:lnTo>
                  <a:lnTo>
                    <a:pt x="11538" y="7933"/>
                  </a:lnTo>
                  <a:lnTo>
                    <a:pt x="8654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B3D4D413-ED2D-21FB-3AE9-C5EF4EBBFDC4}"/>
                </a:ext>
              </a:extLst>
            </p:cNvPr>
            <p:cNvSpPr/>
            <p:nvPr/>
          </p:nvSpPr>
          <p:spPr>
            <a:xfrm>
              <a:off x="1513182" y="3540776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8654 h 18749"/>
                <a:gd name="connsiteX6" fmla="*/ 7932 w 18749"/>
                <a:gd name="connsiteY6" fmla="*/ 11538 h 18749"/>
                <a:gd name="connsiteX7" fmla="*/ 10817 w 18749"/>
                <a:gd name="connsiteY7" fmla="*/ 11538 h 18749"/>
                <a:gd name="connsiteX8" fmla="*/ 10817 w 18749"/>
                <a:gd name="connsiteY8" fmla="*/ 8654 h 18749"/>
                <a:gd name="connsiteX9" fmla="*/ 7932 w 18749"/>
                <a:gd name="connsiteY9" fmla="*/ 8654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8654"/>
                  </a:moveTo>
                  <a:lnTo>
                    <a:pt x="7932" y="11538"/>
                  </a:lnTo>
                  <a:lnTo>
                    <a:pt x="10817" y="11538"/>
                  </a:lnTo>
                  <a:lnTo>
                    <a:pt x="10817" y="8654"/>
                  </a:lnTo>
                  <a:lnTo>
                    <a:pt x="7932" y="865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97C44D71-3F5A-4348-EB29-7DBFB679FF69}"/>
                </a:ext>
              </a:extLst>
            </p:cNvPr>
            <p:cNvSpPr/>
            <p:nvPr/>
          </p:nvSpPr>
          <p:spPr>
            <a:xfrm>
              <a:off x="1558613" y="3536449"/>
              <a:ext cx="19470" cy="95911"/>
            </a:xfrm>
            <a:custGeom>
              <a:avLst/>
              <a:gdLst>
                <a:gd name="connsiteX0" fmla="*/ 0 w 19470"/>
                <a:gd name="connsiteY0" fmla="*/ 0 h 95911"/>
                <a:gd name="connsiteX1" fmla="*/ 19471 w 19470"/>
                <a:gd name="connsiteY1" fmla="*/ 0 h 95911"/>
                <a:gd name="connsiteX2" fmla="*/ 19471 w 19470"/>
                <a:gd name="connsiteY2" fmla="*/ 95911 h 95911"/>
                <a:gd name="connsiteX3" fmla="*/ 0 w 19470"/>
                <a:gd name="connsiteY3" fmla="*/ 95911 h 95911"/>
                <a:gd name="connsiteX4" fmla="*/ 0 w 19470"/>
                <a:gd name="connsiteY4" fmla="*/ 0 h 9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95911">
                  <a:moveTo>
                    <a:pt x="0" y="0"/>
                  </a:moveTo>
                  <a:lnTo>
                    <a:pt x="19471" y="0"/>
                  </a:lnTo>
                  <a:lnTo>
                    <a:pt x="19471" y="95911"/>
                  </a:lnTo>
                  <a:lnTo>
                    <a:pt x="0" y="959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C5BA1640-882B-A12E-F706-CB09484761D9}"/>
                </a:ext>
              </a:extLst>
            </p:cNvPr>
            <p:cNvSpPr/>
            <p:nvPr/>
          </p:nvSpPr>
          <p:spPr>
            <a:xfrm>
              <a:off x="1405012" y="3536449"/>
              <a:ext cx="19470" cy="95911"/>
            </a:xfrm>
            <a:custGeom>
              <a:avLst/>
              <a:gdLst>
                <a:gd name="connsiteX0" fmla="*/ 19471 w 19470"/>
                <a:gd name="connsiteY0" fmla="*/ 0 h 95911"/>
                <a:gd name="connsiteX1" fmla="*/ 0 w 19470"/>
                <a:gd name="connsiteY1" fmla="*/ 0 h 95911"/>
                <a:gd name="connsiteX2" fmla="*/ 0 w 19470"/>
                <a:gd name="connsiteY2" fmla="*/ 95911 h 95911"/>
                <a:gd name="connsiteX3" fmla="*/ 19471 w 19470"/>
                <a:gd name="connsiteY3" fmla="*/ 95911 h 95911"/>
                <a:gd name="connsiteX4" fmla="*/ 19471 w 19470"/>
                <a:gd name="connsiteY4" fmla="*/ 0 h 9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95911">
                  <a:moveTo>
                    <a:pt x="19471" y="0"/>
                  </a:moveTo>
                  <a:lnTo>
                    <a:pt x="0" y="0"/>
                  </a:lnTo>
                  <a:lnTo>
                    <a:pt x="0" y="95911"/>
                  </a:lnTo>
                  <a:lnTo>
                    <a:pt x="19471" y="9591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2AD927CD-7A65-C364-5A36-2C0D7820565F}"/>
                </a:ext>
              </a:extLst>
            </p:cNvPr>
            <p:cNvSpPr/>
            <p:nvPr/>
          </p:nvSpPr>
          <p:spPr>
            <a:xfrm>
              <a:off x="1462702" y="3548708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F2B0BDBB-5850-3A45-5D9B-960CCCD1880C}"/>
                </a:ext>
              </a:extLst>
            </p:cNvPr>
            <p:cNvSpPr/>
            <p:nvPr/>
          </p:nvSpPr>
          <p:spPr>
            <a:xfrm>
              <a:off x="1466308" y="354582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FD3E427C-CF24-C301-4DD3-B70721BB6971}"/>
                </a:ext>
              </a:extLst>
            </p:cNvPr>
            <p:cNvSpPr/>
            <p:nvPr/>
          </p:nvSpPr>
          <p:spPr>
            <a:xfrm>
              <a:off x="1469193" y="3542218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DB466B2-3BBF-D16D-50EE-8B0C780DF1E0}"/>
                </a:ext>
              </a:extLst>
            </p:cNvPr>
            <p:cNvSpPr/>
            <p:nvPr/>
          </p:nvSpPr>
          <p:spPr>
            <a:xfrm>
              <a:off x="1472798" y="3539333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7B4F28EF-FBDB-1204-9997-539A5D080F39}"/>
                </a:ext>
              </a:extLst>
            </p:cNvPr>
            <p:cNvSpPr/>
            <p:nvPr/>
          </p:nvSpPr>
          <p:spPr>
            <a:xfrm>
              <a:off x="1476404" y="353572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B83CF1A1-F43B-4620-C678-87CBB6264674}"/>
                </a:ext>
              </a:extLst>
            </p:cNvPr>
            <p:cNvSpPr/>
            <p:nvPr/>
          </p:nvSpPr>
          <p:spPr>
            <a:xfrm>
              <a:off x="1479288" y="353212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1C437951-36CF-8698-7170-9DE043FF5E07}"/>
                </a:ext>
              </a:extLst>
            </p:cNvPr>
            <p:cNvSpPr/>
            <p:nvPr/>
          </p:nvSpPr>
          <p:spPr>
            <a:xfrm>
              <a:off x="1512461" y="354870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9DF96B17-9BEC-47C8-B792-205D2E22D563}"/>
                </a:ext>
              </a:extLst>
            </p:cNvPr>
            <p:cNvSpPr/>
            <p:nvPr/>
          </p:nvSpPr>
          <p:spPr>
            <a:xfrm>
              <a:off x="1509576" y="354510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BD56E134-9A9C-0CA8-A6A8-AF8EE5D40ACB}"/>
                </a:ext>
              </a:extLst>
            </p:cNvPr>
            <p:cNvSpPr/>
            <p:nvPr/>
          </p:nvSpPr>
          <p:spPr>
            <a:xfrm>
              <a:off x="1505970" y="354221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B01B6E09-1F78-DFD8-70E9-CA51F95D84EA}"/>
                </a:ext>
              </a:extLst>
            </p:cNvPr>
            <p:cNvSpPr/>
            <p:nvPr/>
          </p:nvSpPr>
          <p:spPr>
            <a:xfrm>
              <a:off x="1503086" y="353861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2C4D4671-2D68-1FC4-E42E-6A8D269F16BF}"/>
                </a:ext>
              </a:extLst>
            </p:cNvPr>
            <p:cNvSpPr/>
            <p:nvPr/>
          </p:nvSpPr>
          <p:spPr>
            <a:xfrm>
              <a:off x="1499480" y="353572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737A1B1B-7148-27FD-3363-B16F7A1CA233}"/>
                </a:ext>
              </a:extLst>
            </p:cNvPr>
            <p:cNvSpPr/>
            <p:nvPr/>
          </p:nvSpPr>
          <p:spPr>
            <a:xfrm>
              <a:off x="1495875" y="353212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11CB181-9AFA-D297-F9E2-CC754925A1C7}"/>
                </a:ext>
              </a:extLst>
            </p:cNvPr>
            <p:cNvSpPr/>
            <p:nvPr/>
          </p:nvSpPr>
          <p:spPr>
            <a:xfrm>
              <a:off x="1462702" y="3548708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35C2A749-C553-0D61-F4CC-8177FC107A6B}"/>
                </a:ext>
              </a:extLst>
            </p:cNvPr>
            <p:cNvSpPr/>
            <p:nvPr/>
          </p:nvSpPr>
          <p:spPr>
            <a:xfrm>
              <a:off x="1466308" y="355231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49B7F0BC-C58F-E0E4-79AC-CC6DF3AC6E0D}"/>
                </a:ext>
              </a:extLst>
            </p:cNvPr>
            <p:cNvSpPr/>
            <p:nvPr/>
          </p:nvSpPr>
          <p:spPr>
            <a:xfrm>
              <a:off x="1469193" y="3555919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6" name="Figura a mano libera: forma 55">
              <a:extLst>
                <a:ext uri="{FF2B5EF4-FFF2-40B4-BE49-F238E27FC236}">
                  <a16:creationId xmlns:a16="http://schemas.microsoft.com/office/drawing/2014/main" id="{2C79B990-F44E-59F2-757C-68F989E522E3}"/>
                </a:ext>
              </a:extLst>
            </p:cNvPr>
            <p:cNvSpPr/>
            <p:nvPr/>
          </p:nvSpPr>
          <p:spPr>
            <a:xfrm>
              <a:off x="1472798" y="355880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EA6C286E-C35B-D641-D6BE-0B875D813220}"/>
                </a:ext>
              </a:extLst>
            </p:cNvPr>
            <p:cNvSpPr/>
            <p:nvPr/>
          </p:nvSpPr>
          <p:spPr>
            <a:xfrm>
              <a:off x="1476404" y="3562410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08379535-CD1D-FF55-0B6A-4C86D0FAC121}"/>
                </a:ext>
              </a:extLst>
            </p:cNvPr>
            <p:cNvSpPr/>
            <p:nvPr/>
          </p:nvSpPr>
          <p:spPr>
            <a:xfrm>
              <a:off x="1479288" y="3565294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95B9B28F-5AF5-628F-23C0-A0E49F573749}"/>
                </a:ext>
              </a:extLst>
            </p:cNvPr>
            <p:cNvSpPr/>
            <p:nvPr/>
          </p:nvSpPr>
          <p:spPr>
            <a:xfrm>
              <a:off x="1462702" y="3581880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21A42D0D-95F1-8234-DDA4-BCAC9E443925}"/>
                </a:ext>
              </a:extLst>
            </p:cNvPr>
            <p:cNvSpPr/>
            <p:nvPr/>
          </p:nvSpPr>
          <p:spPr>
            <a:xfrm>
              <a:off x="1466308" y="358548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1" name="Figura a mano libera: forma 60">
              <a:extLst>
                <a:ext uri="{FF2B5EF4-FFF2-40B4-BE49-F238E27FC236}">
                  <a16:creationId xmlns:a16="http://schemas.microsoft.com/office/drawing/2014/main" id="{09859D4E-E530-F989-17FA-0B4C01D985FE}"/>
                </a:ext>
              </a:extLst>
            </p:cNvPr>
            <p:cNvSpPr/>
            <p:nvPr/>
          </p:nvSpPr>
          <p:spPr>
            <a:xfrm>
              <a:off x="1469193" y="358909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0D1EEED6-CB36-BECB-0B62-A897790E445B}"/>
                </a:ext>
              </a:extLst>
            </p:cNvPr>
            <p:cNvSpPr/>
            <p:nvPr/>
          </p:nvSpPr>
          <p:spPr>
            <a:xfrm>
              <a:off x="1472798" y="359197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F8A12697-2490-361D-76ED-1798B65746EB}"/>
                </a:ext>
              </a:extLst>
            </p:cNvPr>
            <p:cNvSpPr/>
            <p:nvPr/>
          </p:nvSpPr>
          <p:spPr>
            <a:xfrm>
              <a:off x="1476404" y="359558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4" name="Figura a mano libera: forma 63">
              <a:extLst>
                <a:ext uri="{FF2B5EF4-FFF2-40B4-BE49-F238E27FC236}">
                  <a16:creationId xmlns:a16="http://schemas.microsoft.com/office/drawing/2014/main" id="{DEF42601-7D3A-0949-64F2-61490904C22A}"/>
                </a:ext>
              </a:extLst>
            </p:cNvPr>
            <p:cNvSpPr/>
            <p:nvPr/>
          </p:nvSpPr>
          <p:spPr>
            <a:xfrm>
              <a:off x="1479288" y="359846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02B75770-3909-F004-0120-5B5108ECE028}"/>
                </a:ext>
              </a:extLst>
            </p:cNvPr>
            <p:cNvSpPr/>
            <p:nvPr/>
          </p:nvSpPr>
          <p:spPr>
            <a:xfrm>
              <a:off x="1479288" y="3565294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6" name="Figura a mano libera: forma 65">
              <a:extLst>
                <a:ext uri="{FF2B5EF4-FFF2-40B4-BE49-F238E27FC236}">
                  <a16:creationId xmlns:a16="http://schemas.microsoft.com/office/drawing/2014/main" id="{1F024310-1CC8-3363-9D29-CEAAABDAA8EE}"/>
                </a:ext>
              </a:extLst>
            </p:cNvPr>
            <p:cNvSpPr/>
            <p:nvPr/>
          </p:nvSpPr>
          <p:spPr>
            <a:xfrm>
              <a:off x="1476404" y="3568900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58553471-161F-F810-7BDC-0786568C0A7D}"/>
                </a:ext>
              </a:extLst>
            </p:cNvPr>
            <p:cNvSpPr/>
            <p:nvPr/>
          </p:nvSpPr>
          <p:spPr>
            <a:xfrm>
              <a:off x="1472798" y="3571784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8" name="Figura a mano libera: forma 67">
              <a:extLst>
                <a:ext uri="{FF2B5EF4-FFF2-40B4-BE49-F238E27FC236}">
                  <a16:creationId xmlns:a16="http://schemas.microsoft.com/office/drawing/2014/main" id="{9BAF7AC3-E4EB-32D3-E6F6-AA917E9C803C}"/>
                </a:ext>
              </a:extLst>
            </p:cNvPr>
            <p:cNvSpPr/>
            <p:nvPr/>
          </p:nvSpPr>
          <p:spPr>
            <a:xfrm>
              <a:off x="1469914" y="3575390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69" name="Figura a mano libera: forma 68">
              <a:extLst>
                <a:ext uri="{FF2B5EF4-FFF2-40B4-BE49-F238E27FC236}">
                  <a16:creationId xmlns:a16="http://schemas.microsoft.com/office/drawing/2014/main" id="{3F47B44C-65EB-754D-43D0-E1C94E30AD52}"/>
                </a:ext>
              </a:extLst>
            </p:cNvPr>
            <p:cNvSpPr/>
            <p:nvPr/>
          </p:nvSpPr>
          <p:spPr>
            <a:xfrm>
              <a:off x="1466308" y="3578275"/>
              <a:ext cx="3605" cy="3605"/>
            </a:xfrm>
            <a:custGeom>
              <a:avLst/>
              <a:gdLst>
                <a:gd name="connsiteX0" fmla="*/ 3606 w 3605"/>
                <a:gd name="connsiteY0" fmla="*/ 3606 h 3605"/>
                <a:gd name="connsiteX1" fmla="*/ 3606 w 3605"/>
                <a:gd name="connsiteY1" fmla="*/ 0 h 3605"/>
                <a:gd name="connsiteX2" fmla="*/ 0 w 3605"/>
                <a:gd name="connsiteY2" fmla="*/ 0 h 3605"/>
                <a:gd name="connsiteX3" fmla="*/ 0 w 3605"/>
                <a:gd name="connsiteY3" fmla="*/ 3606 h 3605"/>
                <a:gd name="connsiteX4" fmla="*/ 3606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3606"/>
                  </a:move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0" name="Figura a mano libera: forma 69">
              <a:extLst>
                <a:ext uri="{FF2B5EF4-FFF2-40B4-BE49-F238E27FC236}">
                  <a16:creationId xmlns:a16="http://schemas.microsoft.com/office/drawing/2014/main" id="{8DDB2B44-DC2A-13C1-D0F8-8CC71E4D0553}"/>
                </a:ext>
              </a:extLst>
            </p:cNvPr>
            <p:cNvSpPr/>
            <p:nvPr/>
          </p:nvSpPr>
          <p:spPr>
            <a:xfrm>
              <a:off x="1513182" y="358115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1" name="Figura a mano libera: forma 70">
              <a:extLst>
                <a:ext uri="{FF2B5EF4-FFF2-40B4-BE49-F238E27FC236}">
                  <a16:creationId xmlns:a16="http://schemas.microsoft.com/office/drawing/2014/main" id="{88C62B98-A243-A852-1CC2-D4575BE1E39B}"/>
                </a:ext>
              </a:extLst>
            </p:cNvPr>
            <p:cNvSpPr/>
            <p:nvPr/>
          </p:nvSpPr>
          <p:spPr>
            <a:xfrm>
              <a:off x="1509576" y="357827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2" name="Figura a mano libera: forma 71">
              <a:extLst>
                <a:ext uri="{FF2B5EF4-FFF2-40B4-BE49-F238E27FC236}">
                  <a16:creationId xmlns:a16="http://schemas.microsoft.com/office/drawing/2014/main" id="{2F3158E6-E9B9-73CD-5CE6-D6694BDFB957}"/>
                </a:ext>
              </a:extLst>
            </p:cNvPr>
            <p:cNvSpPr/>
            <p:nvPr/>
          </p:nvSpPr>
          <p:spPr>
            <a:xfrm>
              <a:off x="1505970" y="357466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0A1C0E79-C694-AE38-90DA-41988B6B1FF9}"/>
                </a:ext>
              </a:extLst>
            </p:cNvPr>
            <p:cNvSpPr/>
            <p:nvPr/>
          </p:nvSpPr>
          <p:spPr>
            <a:xfrm>
              <a:off x="1503086" y="357178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4" name="Figura a mano libera: forma 73">
              <a:extLst>
                <a:ext uri="{FF2B5EF4-FFF2-40B4-BE49-F238E27FC236}">
                  <a16:creationId xmlns:a16="http://schemas.microsoft.com/office/drawing/2014/main" id="{5830F6EA-F986-1CB2-B2D0-F876217B93D3}"/>
                </a:ext>
              </a:extLst>
            </p:cNvPr>
            <p:cNvSpPr/>
            <p:nvPr/>
          </p:nvSpPr>
          <p:spPr>
            <a:xfrm>
              <a:off x="1499480" y="356817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5" name="Figura a mano libera: forma 74">
              <a:extLst>
                <a:ext uri="{FF2B5EF4-FFF2-40B4-BE49-F238E27FC236}">
                  <a16:creationId xmlns:a16="http://schemas.microsoft.com/office/drawing/2014/main" id="{8B33A962-5642-4E3F-46FB-35FB021B5E0D}"/>
                </a:ext>
              </a:extLst>
            </p:cNvPr>
            <p:cNvSpPr/>
            <p:nvPr/>
          </p:nvSpPr>
          <p:spPr>
            <a:xfrm>
              <a:off x="1513182" y="354870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6" name="Figura a mano libera: forma 75">
              <a:extLst>
                <a:ext uri="{FF2B5EF4-FFF2-40B4-BE49-F238E27FC236}">
                  <a16:creationId xmlns:a16="http://schemas.microsoft.com/office/drawing/2014/main" id="{8BFBDE64-80CB-4EC2-7C8A-1515A7BD4AE5}"/>
                </a:ext>
              </a:extLst>
            </p:cNvPr>
            <p:cNvSpPr/>
            <p:nvPr/>
          </p:nvSpPr>
          <p:spPr>
            <a:xfrm>
              <a:off x="1509576" y="355231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7" name="Figura a mano libera: forma 76">
              <a:extLst>
                <a:ext uri="{FF2B5EF4-FFF2-40B4-BE49-F238E27FC236}">
                  <a16:creationId xmlns:a16="http://schemas.microsoft.com/office/drawing/2014/main" id="{DF80BD8B-9A69-82B1-FEE6-AD0002E4535D}"/>
                </a:ext>
              </a:extLst>
            </p:cNvPr>
            <p:cNvSpPr/>
            <p:nvPr/>
          </p:nvSpPr>
          <p:spPr>
            <a:xfrm>
              <a:off x="1505970" y="355519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8" name="Figura a mano libera: forma 77">
              <a:extLst>
                <a:ext uri="{FF2B5EF4-FFF2-40B4-BE49-F238E27FC236}">
                  <a16:creationId xmlns:a16="http://schemas.microsoft.com/office/drawing/2014/main" id="{C5BAEDC4-8FFD-9C96-6946-D8FF391C0E23}"/>
                </a:ext>
              </a:extLst>
            </p:cNvPr>
            <p:cNvSpPr/>
            <p:nvPr/>
          </p:nvSpPr>
          <p:spPr>
            <a:xfrm>
              <a:off x="1503086" y="355880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9" name="Figura a mano libera: forma 78">
              <a:extLst>
                <a:ext uri="{FF2B5EF4-FFF2-40B4-BE49-F238E27FC236}">
                  <a16:creationId xmlns:a16="http://schemas.microsoft.com/office/drawing/2014/main" id="{7427720B-317F-5C70-8A9B-CF01C6F631CB}"/>
                </a:ext>
              </a:extLst>
            </p:cNvPr>
            <p:cNvSpPr/>
            <p:nvPr/>
          </p:nvSpPr>
          <p:spPr>
            <a:xfrm>
              <a:off x="1499480" y="3561688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0" name="Figura a mano libera: forma 79">
              <a:extLst>
                <a:ext uri="{FF2B5EF4-FFF2-40B4-BE49-F238E27FC236}">
                  <a16:creationId xmlns:a16="http://schemas.microsoft.com/office/drawing/2014/main" id="{A8978948-F765-27D6-C34A-46BB5CBA1667}"/>
                </a:ext>
              </a:extLst>
            </p:cNvPr>
            <p:cNvSpPr/>
            <p:nvPr/>
          </p:nvSpPr>
          <p:spPr>
            <a:xfrm>
              <a:off x="1496596" y="3565294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1" name="Figura a mano libera: forma 80">
              <a:extLst>
                <a:ext uri="{FF2B5EF4-FFF2-40B4-BE49-F238E27FC236}">
                  <a16:creationId xmlns:a16="http://schemas.microsoft.com/office/drawing/2014/main" id="{C471E58C-6EF6-936D-A2C8-E628F9F26E69}"/>
                </a:ext>
              </a:extLst>
            </p:cNvPr>
            <p:cNvSpPr/>
            <p:nvPr/>
          </p:nvSpPr>
          <p:spPr>
            <a:xfrm>
              <a:off x="1480010" y="3589813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7933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3 h 18749"/>
                <a:gd name="connsiteX9" fmla="*/ 7932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7933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3"/>
                  </a:lnTo>
                  <a:lnTo>
                    <a:pt x="7932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2" name="Figura a mano libera: forma 81">
              <a:extLst>
                <a:ext uri="{FF2B5EF4-FFF2-40B4-BE49-F238E27FC236}">
                  <a16:creationId xmlns:a16="http://schemas.microsoft.com/office/drawing/2014/main" id="{3A05B4E6-F15F-105C-0E9C-3D30C8985858}"/>
                </a:ext>
              </a:extLst>
            </p:cNvPr>
            <p:cNvSpPr/>
            <p:nvPr/>
          </p:nvSpPr>
          <p:spPr>
            <a:xfrm>
              <a:off x="1480010" y="3623706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7932 w 18749"/>
                <a:gd name="connsiteY5" fmla="*/ 7933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3 h 18749"/>
                <a:gd name="connsiteX9" fmla="*/ 7932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7932" y="7933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3"/>
                  </a:lnTo>
                  <a:lnTo>
                    <a:pt x="7932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3" name="Figura a mano libera: forma 82">
              <a:extLst>
                <a:ext uri="{FF2B5EF4-FFF2-40B4-BE49-F238E27FC236}">
                  <a16:creationId xmlns:a16="http://schemas.microsoft.com/office/drawing/2014/main" id="{EE3741D4-F886-308C-FF1A-2E7E08D39D81}"/>
                </a:ext>
              </a:extLst>
            </p:cNvPr>
            <p:cNvSpPr/>
            <p:nvPr/>
          </p:nvSpPr>
          <p:spPr>
            <a:xfrm>
              <a:off x="1446837" y="360639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50 h 18749"/>
                <a:gd name="connsiteX3" fmla="*/ 0 w 18749"/>
                <a:gd name="connsiteY3" fmla="*/ 18750 h 18749"/>
                <a:gd name="connsiteX4" fmla="*/ 0 w 18749"/>
                <a:gd name="connsiteY4" fmla="*/ 0 h 18749"/>
                <a:gd name="connsiteX5" fmla="*/ 8654 w 18749"/>
                <a:gd name="connsiteY5" fmla="*/ 7933 h 18749"/>
                <a:gd name="connsiteX6" fmla="*/ 8654 w 18749"/>
                <a:gd name="connsiteY6" fmla="*/ 10817 h 18749"/>
                <a:gd name="connsiteX7" fmla="*/ 11538 w 18749"/>
                <a:gd name="connsiteY7" fmla="*/ 10817 h 18749"/>
                <a:gd name="connsiteX8" fmla="*/ 11538 w 18749"/>
                <a:gd name="connsiteY8" fmla="*/ 7933 h 18749"/>
                <a:gd name="connsiteX9" fmla="*/ 8654 w 18749"/>
                <a:gd name="connsiteY9" fmla="*/ 7933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50"/>
                  </a:lnTo>
                  <a:lnTo>
                    <a:pt x="0" y="18750"/>
                  </a:lnTo>
                  <a:lnTo>
                    <a:pt x="0" y="0"/>
                  </a:lnTo>
                  <a:close/>
                  <a:moveTo>
                    <a:pt x="8654" y="7933"/>
                  </a:moveTo>
                  <a:lnTo>
                    <a:pt x="8654" y="10817"/>
                  </a:lnTo>
                  <a:lnTo>
                    <a:pt x="11538" y="10817"/>
                  </a:lnTo>
                  <a:lnTo>
                    <a:pt x="11538" y="7933"/>
                  </a:lnTo>
                  <a:lnTo>
                    <a:pt x="8654" y="793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4" name="Figura a mano libera: forma 83">
              <a:extLst>
                <a:ext uri="{FF2B5EF4-FFF2-40B4-BE49-F238E27FC236}">
                  <a16:creationId xmlns:a16="http://schemas.microsoft.com/office/drawing/2014/main" id="{147C23FE-48FD-77FE-7378-F7D59B34211E}"/>
                </a:ext>
              </a:extLst>
            </p:cNvPr>
            <p:cNvSpPr/>
            <p:nvPr/>
          </p:nvSpPr>
          <p:spPr>
            <a:xfrm>
              <a:off x="1513182" y="3607120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7932 w 18749"/>
                <a:gd name="connsiteY5" fmla="*/ 7932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2 h 18749"/>
                <a:gd name="connsiteX9" fmla="*/ 7932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7932" y="7932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2"/>
                  </a:lnTo>
                  <a:lnTo>
                    <a:pt x="7932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5" name="Figura a mano libera: forma 84">
              <a:extLst>
                <a:ext uri="{FF2B5EF4-FFF2-40B4-BE49-F238E27FC236}">
                  <a16:creationId xmlns:a16="http://schemas.microsoft.com/office/drawing/2014/main" id="{A21BFA73-E7F2-C941-189A-101E8F5669E7}"/>
                </a:ext>
              </a:extLst>
            </p:cNvPr>
            <p:cNvSpPr/>
            <p:nvPr/>
          </p:nvSpPr>
          <p:spPr>
            <a:xfrm>
              <a:off x="1462702" y="361505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6" name="Figura a mano libera: forma 85">
              <a:extLst>
                <a:ext uri="{FF2B5EF4-FFF2-40B4-BE49-F238E27FC236}">
                  <a16:creationId xmlns:a16="http://schemas.microsoft.com/office/drawing/2014/main" id="{601A6AEB-DBD6-7C33-D053-C1A082F6DD7D}"/>
                </a:ext>
              </a:extLst>
            </p:cNvPr>
            <p:cNvSpPr/>
            <p:nvPr/>
          </p:nvSpPr>
          <p:spPr>
            <a:xfrm>
              <a:off x="1466308" y="361144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7" name="Figura a mano libera: forma 86">
              <a:extLst>
                <a:ext uri="{FF2B5EF4-FFF2-40B4-BE49-F238E27FC236}">
                  <a16:creationId xmlns:a16="http://schemas.microsoft.com/office/drawing/2014/main" id="{6A4B6525-1839-2E48-8F8F-2147BD9A77DC}"/>
                </a:ext>
              </a:extLst>
            </p:cNvPr>
            <p:cNvSpPr/>
            <p:nvPr/>
          </p:nvSpPr>
          <p:spPr>
            <a:xfrm>
              <a:off x="1469193" y="3607841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8" name="Figura a mano libera: forma 87">
              <a:extLst>
                <a:ext uri="{FF2B5EF4-FFF2-40B4-BE49-F238E27FC236}">
                  <a16:creationId xmlns:a16="http://schemas.microsoft.com/office/drawing/2014/main" id="{D543D1D4-570A-A25D-5EA4-E79910B9F547}"/>
                </a:ext>
              </a:extLst>
            </p:cNvPr>
            <p:cNvSpPr/>
            <p:nvPr/>
          </p:nvSpPr>
          <p:spPr>
            <a:xfrm>
              <a:off x="1472798" y="360495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9" name="Figura a mano libera: forma 88">
              <a:extLst>
                <a:ext uri="{FF2B5EF4-FFF2-40B4-BE49-F238E27FC236}">
                  <a16:creationId xmlns:a16="http://schemas.microsoft.com/office/drawing/2014/main" id="{DDCA3C88-281B-896C-F8D3-30779C455072}"/>
                </a:ext>
              </a:extLst>
            </p:cNvPr>
            <p:cNvSpPr/>
            <p:nvPr/>
          </p:nvSpPr>
          <p:spPr>
            <a:xfrm>
              <a:off x="1476404" y="3601351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0" name="Figura a mano libera: forma 89">
              <a:extLst>
                <a:ext uri="{FF2B5EF4-FFF2-40B4-BE49-F238E27FC236}">
                  <a16:creationId xmlns:a16="http://schemas.microsoft.com/office/drawing/2014/main" id="{BD354F39-6A03-B030-8712-BEFC78A4D81E}"/>
                </a:ext>
              </a:extLst>
            </p:cNvPr>
            <p:cNvSpPr/>
            <p:nvPr/>
          </p:nvSpPr>
          <p:spPr>
            <a:xfrm>
              <a:off x="1479288" y="3598466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1" name="Figura a mano libera: forma 90">
              <a:extLst>
                <a:ext uri="{FF2B5EF4-FFF2-40B4-BE49-F238E27FC236}">
                  <a16:creationId xmlns:a16="http://schemas.microsoft.com/office/drawing/2014/main" id="{BCE59059-9784-CA93-BAFC-B11553B6BC6E}"/>
                </a:ext>
              </a:extLst>
            </p:cNvPr>
            <p:cNvSpPr/>
            <p:nvPr/>
          </p:nvSpPr>
          <p:spPr>
            <a:xfrm>
              <a:off x="1512461" y="361433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2" name="Figura a mano libera: forma 91">
              <a:extLst>
                <a:ext uri="{FF2B5EF4-FFF2-40B4-BE49-F238E27FC236}">
                  <a16:creationId xmlns:a16="http://schemas.microsoft.com/office/drawing/2014/main" id="{4768A4F0-1193-FEC9-5F15-234492310E81}"/>
                </a:ext>
              </a:extLst>
            </p:cNvPr>
            <p:cNvSpPr/>
            <p:nvPr/>
          </p:nvSpPr>
          <p:spPr>
            <a:xfrm>
              <a:off x="1509576" y="361144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3" name="Figura a mano libera: forma 92">
              <a:extLst>
                <a:ext uri="{FF2B5EF4-FFF2-40B4-BE49-F238E27FC236}">
                  <a16:creationId xmlns:a16="http://schemas.microsoft.com/office/drawing/2014/main" id="{3FF34C44-0ABF-EF68-141C-A04B226C8D51}"/>
                </a:ext>
              </a:extLst>
            </p:cNvPr>
            <p:cNvSpPr/>
            <p:nvPr/>
          </p:nvSpPr>
          <p:spPr>
            <a:xfrm>
              <a:off x="1505970" y="360784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4" name="Figura a mano libera: forma 93">
              <a:extLst>
                <a:ext uri="{FF2B5EF4-FFF2-40B4-BE49-F238E27FC236}">
                  <a16:creationId xmlns:a16="http://schemas.microsoft.com/office/drawing/2014/main" id="{2FC14C67-BBEC-3A1B-ED8E-176FCD33E0A6}"/>
                </a:ext>
              </a:extLst>
            </p:cNvPr>
            <p:cNvSpPr/>
            <p:nvPr/>
          </p:nvSpPr>
          <p:spPr>
            <a:xfrm>
              <a:off x="1503086" y="360423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5" name="Figura a mano libera: forma 94">
              <a:extLst>
                <a:ext uri="{FF2B5EF4-FFF2-40B4-BE49-F238E27FC236}">
                  <a16:creationId xmlns:a16="http://schemas.microsoft.com/office/drawing/2014/main" id="{E181F80F-6CC1-8F2D-076F-422A692420AC}"/>
                </a:ext>
              </a:extLst>
            </p:cNvPr>
            <p:cNvSpPr/>
            <p:nvPr/>
          </p:nvSpPr>
          <p:spPr>
            <a:xfrm>
              <a:off x="1499480" y="360135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6" name="Figura a mano libera: forma 95">
              <a:extLst>
                <a:ext uri="{FF2B5EF4-FFF2-40B4-BE49-F238E27FC236}">
                  <a16:creationId xmlns:a16="http://schemas.microsoft.com/office/drawing/2014/main" id="{B8280E30-AF02-B68C-FF1E-989CF5164D4F}"/>
                </a:ext>
              </a:extLst>
            </p:cNvPr>
            <p:cNvSpPr/>
            <p:nvPr/>
          </p:nvSpPr>
          <p:spPr>
            <a:xfrm>
              <a:off x="1495875" y="359774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7" name="Figura a mano libera: forma 96">
              <a:extLst>
                <a:ext uri="{FF2B5EF4-FFF2-40B4-BE49-F238E27FC236}">
                  <a16:creationId xmlns:a16="http://schemas.microsoft.com/office/drawing/2014/main" id="{E18D8C69-3F5C-8AAA-C558-907204CE0AAF}"/>
                </a:ext>
              </a:extLst>
            </p:cNvPr>
            <p:cNvSpPr/>
            <p:nvPr/>
          </p:nvSpPr>
          <p:spPr>
            <a:xfrm>
              <a:off x="1462702" y="3615052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8" name="Figura a mano libera: forma 97">
              <a:extLst>
                <a:ext uri="{FF2B5EF4-FFF2-40B4-BE49-F238E27FC236}">
                  <a16:creationId xmlns:a16="http://schemas.microsoft.com/office/drawing/2014/main" id="{92D2C434-49C1-A134-D211-EECC2C25803F}"/>
                </a:ext>
              </a:extLst>
            </p:cNvPr>
            <p:cNvSpPr/>
            <p:nvPr/>
          </p:nvSpPr>
          <p:spPr>
            <a:xfrm>
              <a:off x="1466308" y="361793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99" name="Figura a mano libera: forma 98">
              <a:extLst>
                <a:ext uri="{FF2B5EF4-FFF2-40B4-BE49-F238E27FC236}">
                  <a16:creationId xmlns:a16="http://schemas.microsoft.com/office/drawing/2014/main" id="{106AAA9B-5ADB-9C3B-A493-5066E0C6A64E}"/>
                </a:ext>
              </a:extLst>
            </p:cNvPr>
            <p:cNvSpPr/>
            <p:nvPr/>
          </p:nvSpPr>
          <p:spPr>
            <a:xfrm>
              <a:off x="1469193" y="3621543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0" name="Figura a mano libera: forma 99">
              <a:extLst>
                <a:ext uri="{FF2B5EF4-FFF2-40B4-BE49-F238E27FC236}">
                  <a16:creationId xmlns:a16="http://schemas.microsoft.com/office/drawing/2014/main" id="{90C06F0C-BC95-83FC-6259-43818DB78786}"/>
                </a:ext>
              </a:extLst>
            </p:cNvPr>
            <p:cNvSpPr/>
            <p:nvPr/>
          </p:nvSpPr>
          <p:spPr>
            <a:xfrm>
              <a:off x="1472798" y="362442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1" name="Figura a mano libera: forma 100">
              <a:extLst>
                <a:ext uri="{FF2B5EF4-FFF2-40B4-BE49-F238E27FC236}">
                  <a16:creationId xmlns:a16="http://schemas.microsoft.com/office/drawing/2014/main" id="{EB018AB8-7CE0-6541-54BF-0F82583515E8}"/>
                </a:ext>
              </a:extLst>
            </p:cNvPr>
            <p:cNvSpPr/>
            <p:nvPr/>
          </p:nvSpPr>
          <p:spPr>
            <a:xfrm>
              <a:off x="1476404" y="3628033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2" name="Figura a mano libera: forma 101">
              <a:extLst>
                <a:ext uri="{FF2B5EF4-FFF2-40B4-BE49-F238E27FC236}">
                  <a16:creationId xmlns:a16="http://schemas.microsoft.com/office/drawing/2014/main" id="{998B3B5D-F7D5-9A7A-3A40-53F471FE35AE}"/>
                </a:ext>
              </a:extLst>
            </p:cNvPr>
            <p:cNvSpPr/>
            <p:nvPr/>
          </p:nvSpPr>
          <p:spPr>
            <a:xfrm>
              <a:off x="1479288" y="3630917"/>
              <a:ext cx="3605" cy="3605"/>
            </a:xfrm>
            <a:custGeom>
              <a:avLst/>
              <a:gdLst>
                <a:gd name="connsiteX0" fmla="*/ 3606 w 3605"/>
                <a:gd name="connsiteY0" fmla="*/ 0 h 3605"/>
                <a:gd name="connsiteX1" fmla="*/ 0 w 3605"/>
                <a:gd name="connsiteY1" fmla="*/ 0 h 3605"/>
                <a:gd name="connsiteX2" fmla="*/ 0 w 3605"/>
                <a:gd name="connsiteY2" fmla="*/ 3606 h 3605"/>
                <a:gd name="connsiteX3" fmla="*/ 3606 w 3605"/>
                <a:gd name="connsiteY3" fmla="*/ 3606 h 3605"/>
                <a:gd name="connsiteX4" fmla="*/ 3606 w 3605"/>
                <a:gd name="connsiteY4" fmla="*/ 0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6" y="0"/>
                  </a:moveTo>
                  <a:lnTo>
                    <a:pt x="0" y="0"/>
                  </a:lnTo>
                  <a:lnTo>
                    <a:pt x="0" y="3606"/>
                  </a:lnTo>
                  <a:lnTo>
                    <a:pt x="3606" y="3606"/>
                  </a:lnTo>
                  <a:lnTo>
                    <a:pt x="3606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3" name="Figura a mano libera: forma 102">
              <a:extLst>
                <a:ext uri="{FF2B5EF4-FFF2-40B4-BE49-F238E27FC236}">
                  <a16:creationId xmlns:a16="http://schemas.microsoft.com/office/drawing/2014/main" id="{1A0D0144-6C9D-E2C9-FE11-9543699F5B72}"/>
                </a:ext>
              </a:extLst>
            </p:cNvPr>
            <p:cNvSpPr/>
            <p:nvPr/>
          </p:nvSpPr>
          <p:spPr>
            <a:xfrm>
              <a:off x="1513182" y="361433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4" name="Figura a mano libera: forma 103">
              <a:extLst>
                <a:ext uri="{FF2B5EF4-FFF2-40B4-BE49-F238E27FC236}">
                  <a16:creationId xmlns:a16="http://schemas.microsoft.com/office/drawing/2014/main" id="{860DB0CA-F44A-B6B1-44F8-91CC943CF74D}"/>
                </a:ext>
              </a:extLst>
            </p:cNvPr>
            <p:cNvSpPr/>
            <p:nvPr/>
          </p:nvSpPr>
          <p:spPr>
            <a:xfrm>
              <a:off x="1509576" y="361793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5" name="Figura a mano libera: forma 104">
              <a:extLst>
                <a:ext uri="{FF2B5EF4-FFF2-40B4-BE49-F238E27FC236}">
                  <a16:creationId xmlns:a16="http://schemas.microsoft.com/office/drawing/2014/main" id="{8CF49655-9112-C2AD-9C74-A2DE78DF6A84}"/>
                </a:ext>
              </a:extLst>
            </p:cNvPr>
            <p:cNvSpPr/>
            <p:nvPr/>
          </p:nvSpPr>
          <p:spPr>
            <a:xfrm>
              <a:off x="1505970" y="362082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6" name="Figura a mano libera: forma 105">
              <a:extLst>
                <a:ext uri="{FF2B5EF4-FFF2-40B4-BE49-F238E27FC236}">
                  <a16:creationId xmlns:a16="http://schemas.microsoft.com/office/drawing/2014/main" id="{F6381E87-42F0-70FD-5015-6E695DE6DA9A}"/>
                </a:ext>
              </a:extLst>
            </p:cNvPr>
            <p:cNvSpPr/>
            <p:nvPr/>
          </p:nvSpPr>
          <p:spPr>
            <a:xfrm>
              <a:off x="1503086" y="362442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7" name="Figura a mano libera: forma 106">
              <a:extLst>
                <a:ext uri="{FF2B5EF4-FFF2-40B4-BE49-F238E27FC236}">
                  <a16:creationId xmlns:a16="http://schemas.microsoft.com/office/drawing/2014/main" id="{37F215BA-E286-F3EF-8E69-4B3877C0BBA1}"/>
                </a:ext>
              </a:extLst>
            </p:cNvPr>
            <p:cNvSpPr/>
            <p:nvPr/>
          </p:nvSpPr>
          <p:spPr>
            <a:xfrm>
              <a:off x="1499480" y="3627312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8" name="Figura a mano libera: forma 107">
              <a:extLst>
                <a:ext uri="{FF2B5EF4-FFF2-40B4-BE49-F238E27FC236}">
                  <a16:creationId xmlns:a16="http://schemas.microsoft.com/office/drawing/2014/main" id="{FB70054D-1B3A-CA16-E67D-2A5C7CCA2F3D}"/>
                </a:ext>
              </a:extLst>
            </p:cNvPr>
            <p:cNvSpPr/>
            <p:nvPr/>
          </p:nvSpPr>
          <p:spPr>
            <a:xfrm>
              <a:off x="1496596" y="3630917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09" name="Figura a mano libera: forma 108">
              <a:extLst>
                <a:ext uri="{FF2B5EF4-FFF2-40B4-BE49-F238E27FC236}">
                  <a16:creationId xmlns:a16="http://schemas.microsoft.com/office/drawing/2014/main" id="{A554855D-8ED0-11E6-ADB7-B7072291CEC5}"/>
                </a:ext>
              </a:extLst>
            </p:cNvPr>
            <p:cNvSpPr/>
            <p:nvPr/>
          </p:nvSpPr>
          <p:spPr>
            <a:xfrm>
              <a:off x="1446837" y="357466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8654 w 18749"/>
                <a:gd name="connsiteY5" fmla="*/ 7932 h 18749"/>
                <a:gd name="connsiteX6" fmla="*/ 8654 w 18749"/>
                <a:gd name="connsiteY6" fmla="*/ 10817 h 18749"/>
                <a:gd name="connsiteX7" fmla="*/ 11538 w 18749"/>
                <a:gd name="connsiteY7" fmla="*/ 10817 h 18749"/>
                <a:gd name="connsiteX8" fmla="*/ 11538 w 18749"/>
                <a:gd name="connsiteY8" fmla="*/ 7932 h 18749"/>
                <a:gd name="connsiteX9" fmla="*/ 8654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8654" y="7932"/>
                  </a:moveTo>
                  <a:lnTo>
                    <a:pt x="8654" y="10817"/>
                  </a:lnTo>
                  <a:lnTo>
                    <a:pt x="11538" y="10817"/>
                  </a:lnTo>
                  <a:lnTo>
                    <a:pt x="11538" y="7932"/>
                  </a:lnTo>
                  <a:lnTo>
                    <a:pt x="8654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0" name="Figura a mano libera: forma 109">
              <a:extLst>
                <a:ext uri="{FF2B5EF4-FFF2-40B4-BE49-F238E27FC236}">
                  <a16:creationId xmlns:a16="http://schemas.microsoft.com/office/drawing/2014/main" id="{1556FE57-3125-D858-96FA-68D5A858B534}"/>
                </a:ext>
              </a:extLst>
            </p:cNvPr>
            <p:cNvSpPr/>
            <p:nvPr/>
          </p:nvSpPr>
          <p:spPr>
            <a:xfrm>
              <a:off x="1513182" y="3574669"/>
              <a:ext cx="18749" cy="18749"/>
            </a:xfrm>
            <a:custGeom>
              <a:avLst/>
              <a:gdLst>
                <a:gd name="connsiteX0" fmla="*/ 0 w 18749"/>
                <a:gd name="connsiteY0" fmla="*/ 0 h 18749"/>
                <a:gd name="connsiteX1" fmla="*/ 18750 w 18749"/>
                <a:gd name="connsiteY1" fmla="*/ 0 h 18749"/>
                <a:gd name="connsiteX2" fmla="*/ 18750 w 18749"/>
                <a:gd name="connsiteY2" fmla="*/ 18749 h 18749"/>
                <a:gd name="connsiteX3" fmla="*/ 0 w 18749"/>
                <a:gd name="connsiteY3" fmla="*/ 18749 h 18749"/>
                <a:gd name="connsiteX4" fmla="*/ 0 w 18749"/>
                <a:gd name="connsiteY4" fmla="*/ 0 h 18749"/>
                <a:gd name="connsiteX5" fmla="*/ 7932 w 18749"/>
                <a:gd name="connsiteY5" fmla="*/ 7932 h 18749"/>
                <a:gd name="connsiteX6" fmla="*/ 7932 w 18749"/>
                <a:gd name="connsiteY6" fmla="*/ 10817 h 18749"/>
                <a:gd name="connsiteX7" fmla="*/ 10817 w 18749"/>
                <a:gd name="connsiteY7" fmla="*/ 10817 h 18749"/>
                <a:gd name="connsiteX8" fmla="*/ 10817 w 18749"/>
                <a:gd name="connsiteY8" fmla="*/ 7932 h 18749"/>
                <a:gd name="connsiteX9" fmla="*/ 7932 w 18749"/>
                <a:gd name="connsiteY9" fmla="*/ 7932 h 1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9" h="18749">
                  <a:moveTo>
                    <a:pt x="0" y="0"/>
                  </a:moveTo>
                  <a:lnTo>
                    <a:pt x="18750" y="0"/>
                  </a:lnTo>
                  <a:lnTo>
                    <a:pt x="18750" y="18749"/>
                  </a:lnTo>
                  <a:lnTo>
                    <a:pt x="0" y="18749"/>
                  </a:lnTo>
                  <a:lnTo>
                    <a:pt x="0" y="0"/>
                  </a:lnTo>
                  <a:close/>
                  <a:moveTo>
                    <a:pt x="7932" y="7932"/>
                  </a:moveTo>
                  <a:lnTo>
                    <a:pt x="7932" y="10817"/>
                  </a:lnTo>
                  <a:lnTo>
                    <a:pt x="10817" y="10817"/>
                  </a:lnTo>
                  <a:lnTo>
                    <a:pt x="10817" y="7932"/>
                  </a:lnTo>
                  <a:lnTo>
                    <a:pt x="7932" y="793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1" name="Figura a mano libera: forma 110">
              <a:extLst>
                <a:ext uri="{FF2B5EF4-FFF2-40B4-BE49-F238E27FC236}">
                  <a16:creationId xmlns:a16="http://schemas.microsoft.com/office/drawing/2014/main" id="{669CD885-56B3-357A-1754-2BFA15B9B3F6}"/>
                </a:ext>
              </a:extLst>
            </p:cNvPr>
            <p:cNvSpPr/>
            <p:nvPr/>
          </p:nvSpPr>
          <p:spPr>
            <a:xfrm>
              <a:off x="1513182" y="3581159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2" name="Figura a mano libera: forma 111">
              <a:extLst>
                <a:ext uri="{FF2B5EF4-FFF2-40B4-BE49-F238E27FC236}">
                  <a16:creationId xmlns:a16="http://schemas.microsoft.com/office/drawing/2014/main" id="{69ECAAB7-51C7-DAC1-5130-CA888E8C6EDF}"/>
                </a:ext>
              </a:extLst>
            </p:cNvPr>
            <p:cNvSpPr/>
            <p:nvPr/>
          </p:nvSpPr>
          <p:spPr>
            <a:xfrm>
              <a:off x="1509576" y="358476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3" name="Figura a mano libera: forma 112">
              <a:extLst>
                <a:ext uri="{FF2B5EF4-FFF2-40B4-BE49-F238E27FC236}">
                  <a16:creationId xmlns:a16="http://schemas.microsoft.com/office/drawing/2014/main" id="{A58F12A0-1BD8-9934-5915-14876CA9EC97}"/>
                </a:ext>
              </a:extLst>
            </p:cNvPr>
            <p:cNvSpPr/>
            <p:nvPr/>
          </p:nvSpPr>
          <p:spPr>
            <a:xfrm>
              <a:off x="1505970" y="358837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4" name="Figura a mano libera: forma 113">
              <a:extLst>
                <a:ext uri="{FF2B5EF4-FFF2-40B4-BE49-F238E27FC236}">
                  <a16:creationId xmlns:a16="http://schemas.microsoft.com/office/drawing/2014/main" id="{D94FB35B-FF87-563C-1ACE-CE692539C846}"/>
                </a:ext>
              </a:extLst>
            </p:cNvPr>
            <p:cNvSpPr/>
            <p:nvPr/>
          </p:nvSpPr>
          <p:spPr>
            <a:xfrm>
              <a:off x="1503086" y="359125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5" name="Figura a mano libera: forma 114">
              <a:extLst>
                <a:ext uri="{FF2B5EF4-FFF2-40B4-BE49-F238E27FC236}">
                  <a16:creationId xmlns:a16="http://schemas.microsoft.com/office/drawing/2014/main" id="{9137C672-90DC-4A76-52B5-91038E751F83}"/>
                </a:ext>
              </a:extLst>
            </p:cNvPr>
            <p:cNvSpPr/>
            <p:nvPr/>
          </p:nvSpPr>
          <p:spPr>
            <a:xfrm>
              <a:off x="1499480" y="3594861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16" name="Figura a mano libera: forma 115">
              <a:extLst>
                <a:ext uri="{FF2B5EF4-FFF2-40B4-BE49-F238E27FC236}">
                  <a16:creationId xmlns:a16="http://schemas.microsoft.com/office/drawing/2014/main" id="{C9F9F107-D250-5E46-1BB1-8ECBA3CAFD5C}"/>
                </a:ext>
              </a:extLst>
            </p:cNvPr>
            <p:cNvSpPr/>
            <p:nvPr/>
          </p:nvSpPr>
          <p:spPr>
            <a:xfrm>
              <a:off x="1496596" y="3597745"/>
              <a:ext cx="3605" cy="3605"/>
            </a:xfrm>
            <a:custGeom>
              <a:avLst/>
              <a:gdLst>
                <a:gd name="connsiteX0" fmla="*/ 0 w 3605"/>
                <a:gd name="connsiteY0" fmla="*/ 3606 h 3605"/>
                <a:gd name="connsiteX1" fmla="*/ 3606 w 3605"/>
                <a:gd name="connsiteY1" fmla="*/ 3606 h 3605"/>
                <a:gd name="connsiteX2" fmla="*/ 3606 w 3605"/>
                <a:gd name="connsiteY2" fmla="*/ 0 h 3605"/>
                <a:gd name="connsiteX3" fmla="*/ 0 w 3605"/>
                <a:gd name="connsiteY3" fmla="*/ 0 h 3605"/>
                <a:gd name="connsiteX4" fmla="*/ 0 w 3605"/>
                <a:gd name="connsiteY4" fmla="*/ 3606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0" y="3606"/>
                  </a:moveTo>
                  <a:lnTo>
                    <a:pt x="3606" y="3606"/>
                  </a:lnTo>
                  <a:lnTo>
                    <a:pt x="3606" y="0"/>
                  </a:lnTo>
                  <a:lnTo>
                    <a:pt x="0" y="0"/>
                  </a:lnTo>
                  <a:lnTo>
                    <a:pt x="0" y="3606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FD20655C-F778-21ED-A5C4-57136E8478BC}"/>
              </a:ext>
            </a:extLst>
          </p:cNvPr>
          <p:cNvSpPr txBox="1"/>
          <p:nvPr/>
        </p:nvSpPr>
        <p:spPr>
          <a:xfrm>
            <a:off x="246309" y="295688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UTENTE</a:t>
            </a:r>
          </a:p>
        </p:txBody>
      </p: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9407114F-045A-91F6-9CDC-5ED35CE4B7B1}"/>
              </a:ext>
            </a:extLst>
          </p:cNvPr>
          <p:cNvSpPr txBox="1"/>
          <p:nvPr/>
        </p:nvSpPr>
        <p:spPr>
          <a:xfrm>
            <a:off x="233485" y="430784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AGENTE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0141FDE6-774A-019E-CE61-1DCA5E4FEB7F}"/>
              </a:ext>
            </a:extLst>
          </p:cNvPr>
          <p:cNvSpPr txBox="1"/>
          <p:nvPr/>
        </p:nvSpPr>
        <p:spPr>
          <a:xfrm>
            <a:off x="373748" y="556948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LLMS</a:t>
            </a:r>
          </a:p>
        </p:txBody>
      </p:sp>
      <p:sp>
        <p:nvSpPr>
          <p:cNvPr id="120" name="Rettangolo con angoli arrotondati 119">
            <a:extLst>
              <a:ext uri="{FF2B5EF4-FFF2-40B4-BE49-F238E27FC236}">
                <a16:creationId xmlns:a16="http://schemas.microsoft.com/office/drawing/2014/main" id="{4007B04E-9C1B-A200-BA05-8C02EE0824C1}"/>
              </a:ext>
            </a:extLst>
          </p:cNvPr>
          <p:cNvSpPr/>
          <p:nvPr/>
        </p:nvSpPr>
        <p:spPr>
          <a:xfrm>
            <a:off x="1453236" y="2167440"/>
            <a:ext cx="1705866" cy="68414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a typeface="Roboto" panose="02000000000000000000" pitchFamily="2" charset="0"/>
              </a:rPr>
              <a:t>INVIA MESSAGGIO</a:t>
            </a:r>
            <a:endParaRPr lang="it-IT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121" name="Rettangolo con angoli arrotondati 120">
            <a:extLst>
              <a:ext uri="{FF2B5EF4-FFF2-40B4-BE49-F238E27FC236}">
                <a16:creationId xmlns:a16="http://schemas.microsoft.com/office/drawing/2014/main" id="{5CE50B7C-39B6-EF0A-21A9-D4320BECC364}"/>
              </a:ext>
            </a:extLst>
          </p:cNvPr>
          <p:cNvSpPr/>
          <p:nvPr/>
        </p:nvSpPr>
        <p:spPr>
          <a:xfrm>
            <a:off x="2449926" y="3567059"/>
            <a:ext cx="1705866" cy="64913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FORMATTA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TEMPLATE</a:t>
            </a:r>
          </a:p>
        </p:txBody>
      </p:sp>
      <p:sp>
        <p:nvSpPr>
          <p:cNvPr id="122" name="Rettangolo con angoli arrotondati 121">
            <a:extLst>
              <a:ext uri="{FF2B5EF4-FFF2-40B4-BE49-F238E27FC236}">
                <a16:creationId xmlns:a16="http://schemas.microsoft.com/office/drawing/2014/main" id="{56A69079-97BF-CA74-2C3E-DE6774DE6CEA}"/>
              </a:ext>
            </a:extLst>
          </p:cNvPr>
          <p:cNvSpPr/>
          <p:nvPr/>
        </p:nvSpPr>
        <p:spPr>
          <a:xfrm>
            <a:off x="3892052" y="5077270"/>
            <a:ext cx="2023233" cy="720989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a typeface="Roboto" panose="02000000000000000000" pitchFamily="2" charset="0"/>
              </a:rPr>
              <a:t>GENERAZIONE RISPOSTA</a:t>
            </a:r>
            <a:endParaRPr lang="it-IT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cxnSp>
        <p:nvCxnSpPr>
          <p:cNvPr id="123" name="Connettore a gomito 122">
            <a:extLst>
              <a:ext uri="{FF2B5EF4-FFF2-40B4-BE49-F238E27FC236}">
                <a16:creationId xmlns:a16="http://schemas.microsoft.com/office/drawing/2014/main" id="{C7CA8043-56DB-B4D6-9D9D-55A1BD69287E}"/>
              </a:ext>
            </a:extLst>
          </p:cNvPr>
          <p:cNvCxnSpPr>
            <a:cxnSpLocks/>
            <a:stCxn id="120" idx="2"/>
            <a:endCxn id="121" idx="1"/>
          </p:cNvCxnSpPr>
          <p:nvPr/>
        </p:nvCxnSpPr>
        <p:spPr>
          <a:xfrm rot="16200000" flipH="1">
            <a:off x="1858025" y="3299726"/>
            <a:ext cx="1040045" cy="14375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Connettore a gomito 123">
            <a:extLst>
              <a:ext uri="{FF2B5EF4-FFF2-40B4-BE49-F238E27FC236}">
                <a16:creationId xmlns:a16="http://schemas.microsoft.com/office/drawing/2014/main" id="{E96F6FDF-44CC-B44C-0A33-18470BDF4859}"/>
              </a:ext>
            </a:extLst>
          </p:cNvPr>
          <p:cNvCxnSpPr>
            <a:cxnSpLocks/>
            <a:stCxn id="121" idx="2"/>
            <a:endCxn id="122" idx="1"/>
          </p:cNvCxnSpPr>
          <p:nvPr/>
        </p:nvCxnSpPr>
        <p:spPr>
          <a:xfrm rot="16200000" flipH="1">
            <a:off x="2986671" y="4532383"/>
            <a:ext cx="1221569" cy="58919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Rettangolo con angoli arrotondati 132">
            <a:extLst>
              <a:ext uri="{FF2B5EF4-FFF2-40B4-BE49-F238E27FC236}">
                <a16:creationId xmlns:a16="http://schemas.microsoft.com/office/drawing/2014/main" id="{82DAC62C-5784-C2DF-7066-9809FC79C6C0}"/>
              </a:ext>
            </a:extLst>
          </p:cNvPr>
          <p:cNvSpPr/>
          <p:nvPr/>
        </p:nvSpPr>
        <p:spPr>
          <a:xfrm>
            <a:off x="5780020" y="2167438"/>
            <a:ext cx="1907370" cy="68414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a typeface="Roboto" panose="02000000000000000000" pitchFamily="2" charset="0"/>
              </a:rPr>
              <a:t>RICEVE RISPOSTA</a:t>
            </a:r>
            <a:endParaRPr lang="it-IT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cxnSp>
        <p:nvCxnSpPr>
          <p:cNvPr id="134" name="Connettore a gomito 133">
            <a:extLst>
              <a:ext uri="{FF2B5EF4-FFF2-40B4-BE49-F238E27FC236}">
                <a16:creationId xmlns:a16="http://schemas.microsoft.com/office/drawing/2014/main" id="{0446228F-C89C-3961-FE40-8BD2ED640A96}"/>
              </a:ext>
            </a:extLst>
          </p:cNvPr>
          <p:cNvCxnSpPr>
            <a:cxnSpLocks/>
            <a:stCxn id="122" idx="0"/>
            <a:endCxn id="133" idx="1"/>
          </p:cNvCxnSpPr>
          <p:nvPr/>
        </p:nvCxnSpPr>
        <p:spPr>
          <a:xfrm rot="5400000" flipH="1" flipV="1">
            <a:off x="4057964" y="3355215"/>
            <a:ext cx="2567760" cy="87635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229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2257312-1D89-ECF2-EF5E-A95E9447E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871" y="1673104"/>
            <a:ext cx="8327347" cy="694267"/>
          </a:xfrm>
        </p:spPr>
        <p:txBody>
          <a:bodyPr/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Workflow Ciclici e con Stato</a:t>
            </a:r>
            <a:br>
              <a:rPr lang="it-IT" b="1" dirty="0"/>
            </a:br>
            <a:r>
              <a:rPr lang="it-IT" dirty="0"/>
              <a:t>miglioramento delle capacità di ragionamento				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913" y="502995"/>
            <a:ext cx="7981916" cy="767005"/>
          </a:xfrm>
        </p:spPr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-</a:t>
            </a:r>
            <a:r>
              <a:rPr lang="it-IT" dirty="0">
                <a:latin typeface="Geist" pitchFamily="50" charset="0"/>
                <a:ea typeface="Geist" pitchFamily="50" charset="0"/>
                <a:cs typeface="Geist" pitchFamily="50" charset="0"/>
              </a:rPr>
              <a:t> Pro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FA2B9B-89D2-6F2A-5B2F-4F842894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29" y="611814"/>
            <a:ext cx="2957154" cy="4576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EAC695-00D5-87D9-4ABD-46052C52A464}"/>
              </a:ext>
            </a:extLst>
          </p:cNvPr>
          <p:cNvSpPr txBox="1"/>
          <p:nvPr/>
        </p:nvSpPr>
        <p:spPr>
          <a:xfrm>
            <a:off x="1524871" y="3932280"/>
            <a:ext cx="6561667" cy="75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Multi-Agent</a:t>
            </a:r>
          </a:p>
          <a:p>
            <a:pPr marL="0" indent="0">
              <a:lnSpc>
                <a:spcPts val="2700"/>
              </a:lnSpc>
              <a:buNone/>
            </a:pPr>
            <a:r>
              <a:rPr lang="it-IT" dirty="0"/>
              <a:t>Facilita lo sviluppo di sistemi multi-agente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2651EBB-3402-FB22-4D52-6E7BF23C7F3F}"/>
              </a:ext>
            </a:extLst>
          </p:cNvPr>
          <p:cNvSpPr txBox="1"/>
          <p:nvPr/>
        </p:nvSpPr>
        <p:spPr>
          <a:xfrm>
            <a:off x="1524871" y="2848011"/>
            <a:ext cx="9054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Flow Engineering</a:t>
            </a:r>
            <a:br>
              <a:rPr lang="it-IT" b="1" dirty="0"/>
            </a:br>
            <a:r>
              <a:rPr lang="it-IT" dirty="0"/>
              <a:t>Facilita un "flusso" iterativo in cui gli LLM possono influenzare le azioni successive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63848D1D-93E7-3EA2-168A-57594B6A6DBF}"/>
              </a:ext>
            </a:extLst>
          </p:cNvPr>
          <p:cNvGrpSpPr/>
          <p:nvPr/>
        </p:nvGrpSpPr>
        <p:grpSpPr>
          <a:xfrm>
            <a:off x="604678" y="1630936"/>
            <a:ext cx="767005" cy="767005"/>
            <a:chOff x="660399" y="1630936"/>
            <a:chExt cx="767005" cy="767005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B15E83C-1190-36CF-32B0-8F04D3D5E9B9}"/>
                </a:ext>
              </a:extLst>
            </p:cNvPr>
            <p:cNvSpPr/>
            <p:nvPr/>
          </p:nvSpPr>
          <p:spPr>
            <a:xfrm>
              <a:off x="660399" y="1630936"/>
              <a:ext cx="767005" cy="767005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it-IT" dirty="0"/>
            </a:p>
          </p:txBody>
        </p:sp>
        <p:grpSp>
          <p:nvGrpSpPr>
            <p:cNvPr id="21" name="Elemento grafico 13">
              <a:extLst>
                <a:ext uri="{FF2B5EF4-FFF2-40B4-BE49-F238E27FC236}">
                  <a16:creationId xmlns:a16="http://schemas.microsoft.com/office/drawing/2014/main" id="{709330C6-1B64-66CC-EACB-9F2CB11C41B8}"/>
                </a:ext>
              </a:extLst>
            </p:cNvPr>
            <p:cNvGrpSpPr/>
            <p:nvPr/>
          </p:nvGrpSpPr>
          <p:grpSpPr>
            <a:xfrm rot="16200000">
              <a:off x="878116" y="1848653"/>
              <a:ext cx="331570" cy="331570"/>
              <a:chOff x="8279598" y="831469"/>
              <a:chExt cx="173793" cy="173793"/>
            </a:xfrm>
            <a:solidFill>
              <a:srgbClr val="000000"/>
            </a:solidFill>
          </p:grpSpPr>
          <p:sp>
            <p:nvSpPr>
              <p:cNvPr id="22" name="Figura a mano libera: forma 21">
                <a:extLst>
                  <a:ext uri="{FF2B5EF4-FFF2-40B4-BE49-F238E27FC236}">
                    <a16:creationId xmlns:a16="http://schemas.microsoft.com/office/drawing/2014/main" id="{C9A23396-ED86-86FC-58B2-0EE11FDB4E05}"/>
                  </a:ext>
                </a:extLst>
              </p:cNvPr>
              <p:cNvSpPr/>
              <p:nvPr/>
            </p:nvSpPr>
            <p:spPr>
              <a:xfrm>
                <a:off x="8395701" y="87041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0 w 19470"/>
                  <a:gd name="connsiteY2" fmla="*/ 19471 h 19470"/>
                  <a:gd name="connsiteX3" fmla="*/ 19470 w 19470"/>
                  <a:gd name="connsiteY3" fmla="*/ 0 h 19470"/>
                  <a:gd name="connsiteX4" fmla="*/ 0 w 19470"/>
                  <a:gd name="connsiteY4" fmla="*/ 0 h 19470"/>
                  <a:gd name="connsiteX5" fmla="*/ 0 w 19470"/>
                  <a:gd name="connsiteY5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3" name="Figura a mano libera: forma 22">
                <a:extLst>
                  <a:ext uri="{FF2B5EF4-FFF2-40B4-BE49-F238E27FC236}">
                    <a16:creationId xmlns:a16="http://schemas.microsoft.com/office/drawing/2014/main" id="{A27934E1-C6DA-5909-D34D-F86E41ED5078}"/>
                  </a:ext>
                </a:extLst>
              </p:cNvPr>
              <p:cNvSpPr/>
              <p:nvPr/>
            </p:nvSpPr>
            <p:spPr>
              <a:xfrm>
                <a:off x="8376230" y="85094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7E54BCDC-88C4-7063-AC73-8F456FCB02BB}"/>
                  </a:ext>
                </a:extLst>
              </p:cNvPr>
              <p:cNvSpPr/>
              <p:nvPr/>
            </p:nvSpPr>
            <p:spPr>
              <a:xfrm>
                <a:off x="8357480" y="831469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5" name="Figura a mano libera: forma 24">
                <a:extLst>
                  <a:ext uri="{FF2B5EF4-FFF2-40B4-BE49-F238E27FC236}">
                    <a16:creationId xmlns:a16="http://schemas.microsoft.com/office/drawing/2014/main" id="{D95E80EE-BD0D-110D-21F2-83843E5E6A13}"/>
                  </a:ext>
                </a:extLst>
              </p:cNvPr>
              <p:cNvSpPr/>
              <p:nvPr/>
            </p:nvSpPr>
            <p:spPr>
              <a:xfrm>
                <a:off x="8279598" y="889160"/>
                <a:ext cx="173793" cy="58411"/>
              </a:xfrm>
              <a:custGeom>
                <a:avLst/>
                <a:gdLst>
                  <a:gd name="connsiteX0" fmla="*/ 154323 w 173793"/>
                  <a:gd name="connsiteY0" fmla="*/ 38941 h 58411"/>
                  <a:gd name="connsiteX1" fmla="*/ 173794 w 173793"/>
                  <a:gd name="connsiteY1" fmla="*/ 38941 h 58411"/>
                  <a:gd name="connsiteX2" fmla="*/ 173794 w 173793"/>
                  <a:gd name="connsiteY2" fmla="*/ 19471 h 58411"/>
                  <a:gd name="connsiteX3" fmla="*/ 154323 w 173793"/>
                  <a:gd name="connsiteY3" fmla="*/ 19471 h 58411"/>
                  <a:gd name="connsiteX4" fmla="*/ 154323 w 173793"/>
                  <a:gd name="connsiteY4" fmla="*/ 0 h 58411"/>
                  <a:gd name="connsiteX5" fmla="*/ 134852 w 173793"/>
                  <a:gd name="connsiteY5" fmla="*/ 0 h 58411"/>
                  <a:gd name="connsiteX6" fmla="*/ 134852 w 173793"/>
                  <a:gd name="connsiteY6" fmla="*/ 19471 h 58411"/>
                  <a:gd name="connsiteX7" fmla="*/ 0 w 173793"/>
                  <a:gd name="connsiteY7" fmla="*/ 19471 h 58411"/>
                  <a:gd name="connsiteX8" fmla="*/ 0 w 173793"/>
                  <a:gd name="connsiteY8" fmla="*/ 38941 h 58411"/>
                  <a:gd name="connsiteX9" fmla="*/ 134852 w 173793"/>
                  <a:gd name="connsiteY9" fmla="*/ 38941 h 58411"/>
                  <a:gd name="connsiteX10" fmla="*/ 134852 w 173793"/>
                  <a:gd name="connsiteY10" fmla="*/ 58412 h 58411"/>
                  <a:gd name="connsiteX11" fmla="*/ 154323 w 173793"/>
                  <a:gd name="connsiteY11" fmla="*/ 58412 h 58411"/>
                  <a:gd name="connsiteX12" fmla="*/ 154323 w 173793"/>
                  <a:gd name="connsiteY12" fmla="*/ 38941 h 5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793" h="58411">
                    <a:moveTo>
                      <a:pt x="154323" y="38941"/>
                    </a:moveTo>
                    <a:lnTo>
                      <a:pt x="173794" y="38941"/>
                    </a:lnTo>
                    <a:lnTo>
                      <a:pt x="173794" y="19471"/>
                    </a:lnTo>
                    <a:lnTo>
                      <a:pt x="154323" y="19471"/>
                    </a:lnTo>
                    <a:lnTo>
                      <a:pt x="154323" y="0"/>
                    </a:lnTo>
                    <a:lnTo>
                      <a:pt x="134852" y="0"/>
                    </a:lnTo>
                    <a:lnTo>
                      <a:pt x="134852" y="19471"/>
                    </a:lnTo>
                    <a:lnTo>
                      <a:pt x="0" y="19471"/>
                    </a:lnTo>
                    <a:lnTo>
                      <a:pt x="0" y="38941"/>
                    </a:lnTo>
                    <a:lnTo>
                      <a:pt x="134852" y="38941"/>
                    </a:lnTo>
                    <a:lnTo>
                      <a:pt x="134852" y="58412"/>
                    </a:lnTo>
                    <a:lnTo>
                      <a:pt x="154323" y="58412"/>
                    </a:lnTo>
                    <a:lnTo>
                      <a:pt x="154323" y="3894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6" name="Figura a mano libera: forma 25">
                <a:extLst>
                  <a:ext uri="{FF2B5EF4-FFF2-40B4-BE49-F238E27FC236}">
                    <a16:creationId xmlns:a16="http://schemas.microsoft.com/office/drawing/2014/main" id="{79B9AE95-6DAB-ECFF-12F5-B46125CFD1AD}"/>
                  </a:ext>
                </a:extLst>
              </p:cNvPr>
              <p:cNvSpPr/>
              <p:nvPr/>
            </p:nvSpPr>
            <p:spPr>
              <a:xfrm>
                <a:off x="8395701" y="946851"/>
                <a:ext cx="19470" cy="19470"/>
              </a:xfrm>
              <a:custGeom>
                <a:avLst/>
                <a:gdLst>
                  <a:gd name="connsiteX0" fmla="*/ 19470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0 w 19470"/>
                  <a:gd name="connsiteY3" fmla="*/ 19471 h 19470"/>
                  <a:gd name="connsiteX4" fmla="*/ 1947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0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7" name="Figura a mano libera: forma 26">
                <a:extLst>
                  <a:ext uri="{FF2B5EF4-FFF2-40B4-BE49-F238E27FC236}">
                    <a16:creationId xmlns:a16="http://schemas.microsoft.com/office/drawing/2014/main" id="{74C333B1-C2C3-67E6-8E41-6D542E084246}"/>
                  </a:ext>
                </a:extLst>
              </p:cNvPr>
              <p:cNvSpPr/>
              <p:nvPr/>
            </p:nvSpPr>
            <p:spPr>
              <a:xfrm>
                <a:off x="8376230" y="966321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8" name="Figura a mano libera: forma 27">
                <a:extLst>
                  <a:ext uri="{FF2B5EF4-FFF2-40B4-BE49-F238E27FC236}">
                    <a16:creationId xmlns:a16="http://schemas.microsoft.com/office/drawing/2014/main" id="{864C98DA-2B3B-4C10-36DF-781E42C90913}"/>
                  </a:ext>
                </a:extLst>
              </p:cNvPr>
              <p:cNvSpPr/>
              <p:nvPr/>
            </p:nvSpPr>
            <p:spPr>
              <a:xfrm>
                <a:off x="8356759" y="985792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49E3D0F7-170F-71D0-D615-25891C310FBB}"/>
              </a:ext>
            </a:extLst>
          </p:cNvPr>
          <p:cNvGrpSpPr/>
          <p:nvPr/>
        </p:nvGrpSpPr>
        <p:grpSpPr>
          <a:xfrm>
            <a:off x="604678" y="2770476"/>
            <a:ext cx="767005" cy="767005"/>
            <a:chOff x="660399" y="1630936"/>
            <a:chExt cx="767005" cy="767005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DDBCE2B2-3DE2-DAE3-F26F-564A54A766A5}"/>
                </a:ext>
              </a:extLst>
            </p:cNvPr>
            <p:cNvSpPr/>
            <p:nvPr/>
          </p:nvSpPr>
          <p:spPr>
            <a:xfrm>
              <a:off x="660399" y="1630936"/>
              <a:ext cx="767005" cy="767005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it-IT" dirty="0"/>
            </a:p>
          </p:txBody>
        </p:sp>
        <p:grpSp>
          <p:nvGrpSpPr>
            <p:cNvPr id="32" name="Elemento grafico 13">
              <a:extLst>
                <a:ext uri="{FF2B5EF4-FFF2-40B4-BE49-F238E27FC236}">
                  <a16:creationId xmlns:a16="http://schemas.microsoft.com/office/drawing/2014/main" id="{53168F19-3DED-CECB-F115-67D93A311E00}"/>
                </a:ext>
              </a:extLst>
            </p:cNvPr>
            <p:cNvGrpSpPr/>
            <p:nvPr/>
          </p:nvGrpSpPr>
          <p:grpSpPr>
            <a:xfrm rot="16200000">
              <a:off x="878116" y="1848653"/>
              <a:ext cx="331570" cy="331570"/>
              <a:chOff x="8279598" y="831469"/>
              <a:chExt cx="173793" cy="173793"/>
            </a:xfrm>
            <a:solidFill>
              <a:srgbClr val="000000"/>
            </a:solidFill>
          </p:grpSpPr>
          <p:sp>
            <p:nvSpPr>
              <p:cNvPr id="33" name="Figura a mano libera: forma 32">
                <a:extLst>
                  <a:ext uri="{FF2B5EF4-FFF2-40B4-BE49-F238E27FC236}">
                    <a16:creationId xmlns:a16="http://schemas.microsoft.com/office/drawing/2014/main" id="{4FF6F70E-9803-7633-1CCA-8931BA567F22}"/>
                  </a:ext>
                </a:extLst>
              </p:cNvPr>
              <p:cNvSpPr/>
              <p:nvPr/>
            </p:nvSpPr>
            <p:spPr>
              <a:xfrm>
                <a:off x="8395701" y="87041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0 w 19470"/>
                  <a:gd name="connsiteY2" fmla="*/ 19471 h 19470"/>
                  <a:gd name="connsiteX3" fmla="*/ 19470 w 19470"/>
                  <a:gd name="connsiteY3" fmla="*/ 0 h 19470"/>
                  <a:gd name="connsiteX4" fmla="*/ 0 w 19470"/>
                  <a:gd name="connsiteY4" fmla="*/ 0 h 19470"/>
                  <a:gd name="connsiteX5" fmla="*/ 0 w 19470"/>
                  <a:gd name="connsiteY5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4" name="Figura a mano libera: forma 33">
                <a:extLst>
                  <a:ext uri="{FF2B5EF4-FFF2-40B4-BE49-F238E27FC236}">
                    <a16:creationId xmlns:a16="http://schemas.microsoft.com/office/drawing/2014/main" id="{29506138-4713-8619-561C-6798552E15E2}"/>
                  </a:ext>
                </a:extLst>
              </p:cNvPr>
              <p:cNvSpPr/>
              <p:nvPr/>
            </p:nvSpPr>
            <p:spPr>
              <a:xfrm>
                <a:off x="8376230" y="85094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5" name="Figura a mano libera: forma 34">
                <a:extLst>
                  <a:ext uri="{FF2B5EF4-FFF2-40B4-BE49-F238E27FC236}">
                    <a16:creationId xmlns:a16="http://schemas.microsoft.com/office/drawing/2014/main" id="{7196E107-A26D-DBF7-E4BC-AC345F4002D3}"/>
                  </a:ext>
                </a:extLst>
              </p:cNvPr>
              <p:cNvSpPr/>
              <p:nvPr/>
            </p:nvSpPr>
            <p:spPr>
              <a:xfrm>
                <a:off x="8357480" y="831469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6" name="Figura a mano libera: forma 35">
                <a:extLst>
                  <a:ext uri="{FF2B5EF4-FFF2-40B4-BE49-F238E27FC236}">
                    <a16:creationId xmlns:a16="http://schemas.microsoft.com/office/drawing/2014/main" id="{52BADAD3-BA6B-ED45-70B9-3CD4E870162F}"/>
                  </a:ext>
                </a:extLst>
              </p:cNvPr>
              <p:cNvSpPr/>
              <p:nvPr/>
            </p:nvSpPr>
            <p:spPr>
              <a:xfrm>
                <a:off x="8279598" y="889160"/>
                <a:ext cx="173793" cy="58411"/>
              </a:xfrm>
              <a:custGeom>
                <a:avLst/>
                <a:gdLst>
                  <a:gd name="connsiteX0" fmla="*/ 154323 w 173793"/>
                  <a:gd name="connsiteY0" fmla="*/ 38941 h 58411"/>
                  <a:gd name="connsiteX1" fmla="*/ 173794 w 173793"/>
                  <a:gd name="connsiteY1" fmla="*/ 38941 h 58411"/>
                  <a:gd name="connsiteX2" fmla="*/ 173794 w 173793"/>
                  <a:gd name="connsiteY2" fmla="*/ 19471 h 58411"/>
                  <a:gd name="connsiteX3" fmla="*/ 154323 w 173793"/>
                  <a:gd name="connsiteY3" fmla="*/ 19471 h 58411"/>
                  <a:gd name="connsiteX4" fmla="*/ 154323 w 173793"/>
                  <a:gd name="connsiteY4" fmla="*/ 0 h 58411"/>
                  <a:gd name="connsiteX5" fmla="*/ 134852 w 173793"/>
                  <a:gd name="connsiteY5" fmla="*/ 0 h 58411"/>
                  <a:gd name="connsiteX6" fmla="*/ 134852 w 173793"/>
                  <a:gd name="connsiteY6" fmla="*/ 19471 h 58411"/>
                  <a:gd name="connsiteX7" fmla="*/ 0 w 173793"/>
                  <a:gd name="connsiteY7" fmla="*/ 19471 h 58411"/>
                  <a:gd name="connsiteX8" fmla="*/ 0 w 173793"/>
                  <a:gd name="connsiteY8" fmla="*/ 38941 h 58411"/>
                  <a:gd name="connsiteX9" fmla="*/ 134852 w 173793"/>
                  <a:gd name="connsiteY9" fmla="*/ 38941 h 58411"/>
                  <a:gd name="connsiteX10" fmla="*/ 134852 w 173793"/>
                  <a:gd name="connsiteY10" fmla="*/ 58412 h 58411"/>
                  <a:gd name="connsiteX11" fmla="*/ 154323 w 173793"/>
                  <a:gd name="connsiteY11" fmla="*/ 58412 h 58411"/>
                  <a:gd name="connsiteX12" fmla="*/ 154323 w 173793"/>
                  <a:gd name="connsiteY12" fmla="*/ 38941 h 5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793" h="58411">
                    <a:moveTo>
                      <a:pt x="154323" y="38941"/>
                    </a:moveTo>
                    <a:lnTo>
                      <a:pt x="173794" y="38941"/>
                    </a:lnTo>
                    <a:lnTo>
                      <a:pt x="173794" y="19471"/>
                    </a:lnTo>
                    <a:lnTo>
                      <a:pt x="154323" y="19471"/>
                    </a:lnTo>
                    <a:lnTo>
                      <a:pt x="154323" y="0"/>
                    </a:lnTo>
                    <a:lnTo>
                      <a:pt x="134852" y="0"/>
                    </a:lnTo>
                    <a:lnTo>
                      <a:pt x="134852" y="19471"/>
                    </a:lnTo>
                    <a:lnTo>
                      <a:pt x="0" y="19471"/>
                    </a:lnTo>
                    <a:lnTo>
                      <a:pt x="0" y="38941"/>
                    </a:lnTo>
                    <a:lnTo>
                      <a:pt x="134852" y="38941"/>
                    </a:lnTo>
                    <a:lnTo>
                      <a:pt x="134852" y="58412"/>
                    </a:lnTo>
                    <a:lnTo>
                      <a:pt x="154323" y="58412"/>
                    </a:lnTo>
                    <a:lnTo>
                      <a:pt x="154323" y="3894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64D593C3-3BEF-84F7-6BFF-F5711D4725C9}"/>
                  </a:ext>
                </a:extLst>
              </p:cNvPr>
              <p:cNvSpPr/>
              <p:nvPr/>
            </p:nvSpPr>
            <p:spPr>
              <a:xfrm>
                <a:off x="8395701" y="946851"/>
                <a:ext cx="19470" cy="19470"/>
              </a:xfrm>
              <a:custGeom>
                <a:avLst/>
                <a:gdLst>
                  <a:gd name="connsiteX0" fmla="*/ 19470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0 w 19470"/>
                  <a:gd name="connsiteY3" fmla="*/ 19471 h 19470"/>
                  <a:gd name="connsiteX4" fmla="*/ 1947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0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7CDF1FD9-F833-7B38-2B1B-CF0DCFEF8631}"/>
                  </a:ext>
                </a:extLst>
              </p:cNvPr>
              <p:cNvSpPr/>
              <p:nvPr/>
            </p:nvSpPr>
            <p:spPr>
              <a:xfrm>
                <a:off x="8376230" y="966321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9" name="Figura a mano libera: forma 38">
                <a:extLst>
                  <a:ext uri="{FF2B5EF4-FFF2-40B4-BE49-F238E27FC236}">
                    <a16:creationId xmlns:a16="http://schemas.microsoft.com/office/drawing/2014/main" id="{EF49EAA4-3104-4487-4608-BBE3DDDF7F59}"/>
                  </a:ext>
                </a:extLst>
              </p:cNvPr>
              <p:cNvSpPr/>
              <p:nvPr/>
            </p:nvSpPr>
            <p:spPr>
              <a:xfrm>
                <a:off x="8356759" y="985792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B79E817-3C9D-FE66-4B2B-2276E7450F13}"/>
              </a:ext>
            </a:extLst>
          </p:cNvPr>
          <p:cNvGrpSpPr/>
          <p:nvPr/>
        </p:nvGrpSpPr>
        <p:grpSpPr>
          <a:xfrm>
            <a:off x="604678" y="3910016"/>
            <a:ext cx="767005" cy="767005"/>
            <a:chOff x="660399" y="1630936"/>
            <a:chExt cx="767005" cy="767005"/>
          </a:xfrm>
        </p:grpSpPr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FBC2044B-2DF6-F9B8-1149-DB4454361982}"/>
                </a:ext>
              </a:extLst>
            </p:cNvPr>
            <p:cNvSpPr/>
            <p:nvPr/>
          </p:nvSpPr>
          <p:spPr>
            <a:xfrm>
              <a:off x="660399" y="1630936"/>
              <a:ext cx="767005" cy="767005"/>
            </a:xfrm>
            <a:prstGeom prst="rect">
              <a:avLst/>
            </a:pr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it-IT" dirty="0"/>
            </a:p>
          </p:txBody>
        </p:sp>
        <p:grpSp>
          <p:nvGrpSpPr>
            <p:cNvPr id="42" name="Elemento grafico 13">
              <a:extLst>
                <a:ext uri="{FF2B5EF4-FFF2-40B4-BE49-F238E27FC236}">
                  <a16:creationId xmlns:a16="http://schemas.microsoft.com/office/drawing/2014/main" id="{DF672735-3358-EB16-7B70-FC84FC8E945D}"/>
                </a:ext>
              </a:extLst>
            </p:cNvPr>
            <p:cNvGrpSpPr/>
            <p:nvPr/>
          </p:nvGrpSpPr>
          <p:grpSpPr>
            <a:xfrm rot="16200000">
              <a:off x="878116" y="1848653"/>
              <a:ext cx="331570" cy="331570"/>
              <a:chOff x="8279598" y="831469"/>
              <a:chExt cx="173793" cy="173793"/>
            </a:xfrm>
            <a:solidFill>
              <a:srgbClr val="000000"/>
            </a:solidFill>
          </p:grpSpPr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082F0396-623E-FAD0-A215-DC194C5874EC}"/>
                  </a:ext>
                </a:extLst>
              </p:cNvPr>
              <p:cNvSpPr/>
              <p:nvPr/>
            </p:nvSpPr>
            <p:spPr>
              <a:xfrm>
                <a:off x="8395701" y="87041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0 w 19470"/>
                  <a:gd name="connsiteY2" fmla="*/ 19471 h 19470"/>
                  <a:gd name="connsiteX3" fmla="*/ 19470 w 19470"/>
                  <a:gd name="connsiteY3" fmla="*/ 0 h 19470"/>
                  <a:gd name="connsiteX4" fmla="*/ 0 w 19470"/>
                  <a:gd name="connsiteY4" fmla="*/ 0 h 19470"/>
                  <a:gd name="connsiteX5" fmla="*/ 0 w 19470"/>
                  <a:gd name="connsiteY5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4" name="Figura a mano libera: forma 43">
                <a:extLst>
                  <a:ext uri="{FF2B5EF4-FFF2-40B4-BE49-F238E27FC236}">
                    <a16:creationId xmlns:a16="http://schemas.microsoft.com/office/drawing/2014/main" id="{24963E40-058D-3332-7F38-60D3F55F7871}"/>
                  </a:ext>
                </a:extLst>
              </p:cNvPr>
              <p:cNvSpPr/>
              <p:nvPr/>
            </p:nvSpPr>
            <p:spPr>
              <a:xfrm>
                <a:off x="8376230" y="850940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5" name="Figura a mano libera: forma 44">
                <a:extLst>
                  <a:ext uri="{FF2B5EF4-FFF2-40B4-BE49-F238E27FC236}">
                    <a16:creationId xmlns:a16="http://schemas.microsoft.com/office/drawing/2014/main" id="{BF30B8DF-B1F2-47F9-83E4-6662B1176FEC}"/>
                  </a:ext>
                </a:extLst>
              </p:cNvPr>
              <p:cNvSpPr/>
              <p:nvPr/>
            </p:nvSpPr>
            <p:spPr>
              <a:xfrm>
                <a:off x="8357480" y="831469"/>
                <a:ext cx="19470" cy="19470"/>
              </a:xfrm>
              <a:custGeom>
                <a:avLst/>
                <a:gdLst>
                  <a:gd name="connsiteX0" fmla="*/ 0 w 19470"/>
                  <a:gd name="connsiteY0" fmla="*/ 0 h 19470"/>
                  <a:gd name="connsiteX1" fmla="*/ 0 w 19470"/>
                  <a:gd name="connsiteY1" fmla="*/ 19471 h 19470"/>
                  <a:gd name="connsiteX2" fmla="*/ 19471 w 19470"/>
                  <a:gd name="connsiteY2" fmla="*/ 19471 h 19470"/>
                  <a:gd name="connsiteX3" fmla="*/ 19471 w 19470"/>
                  <a:gd name="connsiteY3" fmla="*/ 0 h 19470"/>
                  <a:gd name="connsiteX4" fmla="*/ 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0" y="0"/>
                    </a:move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6" name="Figura a mano libera: forma 45">
                <a:extLst>
                  <a:ext uri="{FF2B5EF4-FFF2-40B4-BE49-F238E27FC236}">
                    <a16:creationId xmlns:a16="http://schemas.microsoft.com/office/drawing/2014/main" id="{D2E7BDA1-5255-32DB-3660-52A5121DC093}"/>
                  </a:ext>
                </a:extLst>
              </p:cNvPr>
              <p:cNvSpPr/>
              <p:nvPr/>
            </p:nvSpPr>
            <p:spPr>
              <a:xfrm>
                <a:off x="8279598" y="889160"/>
                <a:ext cx="173793" cy="58411"/>
              </a:xfrm>
              <a:custGeom>
                <a:avLst/>
                <a:gdLst>
                  <a:gd name="connsiteX0" fmla="*/ 154323 w 173793"/>
                  <a:gd name="connsiteY0" fmla="*/ 38941 h 58411"/>
                  <a:gd name="connsiteX1" fmla="*/ 173794 w 173793"/>
                  <a:gd name="connsiteY1" fmla="*/ 38941 h 58411"/>
                  <a:gd name="connsiteX2" fmla="*/ 173794 w 173793"/>
                  <a:gd name="connsiteY2" fmla="*/ 19471 h 58411"/>
                  <a:gd name="connsiteX3" fmla="*/ 154323 w 173793"/>
                  <a:gd name="connsiteY3" fmla="*/ 19471 h 58411"/>
                  <a:gd name="connsiteX4" fmla="*/ 154323 w 173793"/>
                  <a:gd name="connsiteY4" fmla="*/ 0 h 58411"/>
                  <a:gd name="connsiteX5" fmla="*/ 134852 w 173793"/>
                  <a:gd name="connsiteY5" fmla="*/ 0 h 58411"/>
                  <a:gd name="connsiteX6" fmla="*/ 134852 w 173793"/>
                  <a:gd name="connsiteY6" fmla="*/ 19471 h 58411"/>
                  <a:gd name="connsiteX7" fmla="*/ 0 w 173793"/>
                  <a:gd name="connsiteY7" fmla="*/ 19471 h 58411"/>
                  <a:gd name="connsiteX8" fmla="*/ 0 w 173793"/>
                  <a:gd name="connsiteY8" fmla="*/ 38941 h 58411"/>
                  <a:gd name="connsiteX9" fmla="*/ 134852 w 173793"/>
                  <a:gd name="connsiteY9" fmla="*/ 38941 h 58411"/>
                  <a:gd name="connsiteX10" fmla="*/ 134852 w 173793"/>
                  <a:gd name="connsiteY10" fmla="*/ 58412 h 58411"/>
                  <a:gd name="connsiteX11" fmla="*/ 154323 w 173793"/>
                  <a:gd name="connsiteY11" fmla="*/ 58412 h 58411"/>
                  <a:gd name="connsiteX12" fmla="*/ 154323 w 173793"/>
                  <a:gd name="connsiteY12" fmla="*/ 38941 h 5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793" h="58411">
                    <a:moveTo>
                      <a:pt x="154323" y="38941"/>
                    </a:moveTo>
                    <a:lnTo>
                      <a:pt x="173794" y="38941"/>
                    </a:lnTo>
                    <a:lnTo>
                      <a:pt x="173794" y="19471"/>
                    </a:lnTo>
                    <a:lnTo>
                      <a:pt x="154323" y="19471"/>
                    </a:lnTo>
                    <a:lnTo>
                      <a:pt x="154323" y="0"/>
                    </a:lnTo>
                    <a:lnTo>
                      <a:pt x="134852" y="0"/>
                    </a:lnTo>
                    <a:lnTo>
                      <a:pt x="134852" y="19471"/>
                    </a:lnTo>
                    <a:lnTo>
                      <a:pt x="0" y="19471"/>
                    </a:lnTo>
                    <a:lnTo>
                      <a:pt x="0" y="38941"/>
                    </a:lnTo>
                    <a:lnTo>
                      <a:pt x="134852" y="38941"/>
                    </a:lnTo>
                    <a:lnTo>
                      <a:pt x="134852" y="58412"/>
                    </a:lnTo>
                    <a:lnTo>
                      <a:pt x="154323" y="58412"/>
                    </a:lnTo>
                    <a:lnTo>
                      <a:pt x="154323" y="3894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7" name="Figura a mano libera: forma 46">
                <a:extLst>
                  <a:ext uri="{FF2B5EF4-FFF2-40B4-BE49-F238E27FC236}">
                    <a16:creationId xmlns:a16="http://schemas.microsoft.com/office/drawing/2014/main" id="{BDD96471-6B4E-BD18-3FDF-3A2B95D6A59F}"/>
                  </a:ext>
                </a:extLst>
              </p:cNvPr>
              <p:cNvSpPr/>
              <p:nvPr/>
            </p:nvSpPr>
            <p:spPr>
              <a:xfrm>
                <a:off x="8395701" y="946851"/>
                <a:ext cx="19470" cy="19470"/>
              </a:xfrm>
              <a:custGeom>
                <a:avLst/>
                <a:gdLst>
                  <a:gd name="connsiteX0" fmla="*/ 19470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0 w 19470"/>
                  <a:gd name="connsiteY3" fmla="*/ 19471 h 19470"/>
                  <a:gd name="connsiteX4" fmla="*/ 19470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0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0" y="19471"/>
                    </a:lnTo>
                    <a:lnTo>
                      <a:pt x="194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8" name="Figura a mano libera: forma 47">
                <a:extLst>
                  <a:ext uri="{FF2B5EF4-FFF2-40B4-BE49-F238E27FC236}">
                    <a16:creationId xmlns:a16="http://schemas.microsoft.com/office/drawing/2014/main" id="{DE28AFAB-15D8-7B0A-F6DD-11B69D2586E0}"/>
                  </a:ext>
                </a:extLst>
              </p:cNvPr>
              <p:cNvSpPr/>
              <p:nvPr/>
            </p:nvSpPr>
            <p:spPr>
              <a:xfrm>
                <a:off x="8376230" y="966321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9" name="Figura a mano libera: forma 48">
                <a:extLst>
                  <a:ext uri="{FF2B5EF4-FFF2-40B4-BE49-F238E27FC236}">
                    <a16:creationId xmlns:a16="http://schemas.microsoft.com/office/drawing/2014/main" id="{D677BB44-414E-F4C9-03C7-7F0D08684952}"/>
                  </a:ext>
                </a:extLst>
              </p:cNvPr>
              <p:cNvSpPr/>
              <p:nvPr/>
            </p:nvSpPr>
            <p:spPr>
              <a:xfrm>
                <a:off x="8356759" y="985792"/>
                <a:ext cx="19470" cy="19470"/>
              </a:xfrm>
              <a:custGeom>
                <a:avLst/>
                <a:gdLst>
                  <a:gd name="connsiteX0" fmla="*/ 19471 w 19470"/>
                  <a:gd name="connsiteY0" fmla="*/ 0 h 19470"/>
                  <a:gd name="connsiteX1" fmla="*/ 0 w 19470"/>
                  <a:gd name="connsiteY1" fmla="*/ 0 h 19470"/>
                  <a:gd name="connsiteX2" fmla="*/ 0 w 19470"/>
                  <a:gd name="connsiteY2" fmla="*/ 19471 h 19470"/>
                  <a:gd name="connsiteX3" fmla="*/ 19471 w 19470"/>
                  <a:gd name="connsiteY3" fmla="*/ 19471 h 19470"/>
                  <a:gd name="connsiteX4" fmla="*/ 19471 w 19470"/>
                  <a:gd name="connsiteY4" fmla="*/ 0 h 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70" h="19470">
                    <a:moveTo>
                      <a:pt x="19471" y="0"/>
                    </a:moveTo>
                    <a:lnTo>
                      <a:pt x="0" y="0"/>
                    </a:lnTo>
                    <a:lnTo>
                      <a:pt x="0" y="19471"/>
                    </a:lnTo>
                    <a:lnTo>
                      <a:pt x="19471" y="19471"/>
                    </a:lnTo>
                    <a:lnTo>
                      <a:pt x="194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537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32257312-1D89-ECF2-EF5E-A95E9447E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871" y="1657108"/>
            <a:ext cx="8327347" cy="694267"/>
          </a:xfrm>
        </p:spPr>
        <p:txBody>
          <a:bodyPr/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Complessità</a:t>
            </a:r>
            <a:br>
              <a:rPr lang="it-IT" b="1" dirty="0"/>
            </a:br>
            <a:r>
              <a:rPr lang="it-IT" dirty="0"/>
              <a:t>Può avere una curva di apprendimento più rapida			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913" y="502995"/>
            <a:ext cx="7981916" cy="767005"/>
          </a:xfrm>
        </p:spPr>
        <p:txBody>
          <a:bodyPr/>
          <a:lstStyle/>
          <a:p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 -</a:t>
            </a:r>
            <a:r>
              <a:rPr lang="it-IT" dirty="0">
                <a:latin typeface="Geist" pitchFamily="50" charset="0"/>
                <a:ea typeface="Geist" pitchFamily="50" charset="0"/>
                <a:cs typeface="Geist" pitchFamily="50" charset="0"/>
              </a:rPr>
              <a:t> Contro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FA2B9B-89D2-6F2A-5B2F-4F842894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29" y="611814"/>
            <a:ext cx="2957154" cy="4576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EAC695-00D5-87D9-4ABD-46052C52A464}"/>
              </a:ext>
            </a:extLst>
          </p:cNvPr>
          <p:cNvSpPr txBox="1"/>
          <p:nvPr/>
        </p:nvSpPr>
        <p:spPr>
          <a:xfrm>
            <a:off x="1524871" y="3896508"/>
            <a:ext cx="6561667" cy="75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00"/>
              </a:lnSpc>
              <a:buNone/>
            </a:pPr>
            <a:r>
              <a:rPr lang="it-IT" b="1" dirty="0"/>
              <a:t>Documentazione ed esempi limitati</a:t>
            </a:r>
          </a:p>
          <a:p>
            <a:pPr marL="0" indent="0">
              <a:lnSpc>
                <a:spcPts val="2700"/>
              </a:lnSpc>
              <a:buNone/>
            </a:pPr>
            <a:r>
              <a:rPr lang="it-IT" dirty="0"/>
              <a:t>Supporto ridotto rispetto a LangChain o altri framework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2651EBB-3402-FB22-4D52-6E7BF23C7F3F}"/>
              </a:ext>
            </a:extLst>
          </p:cNvPr>
          <p:cNvSpPr txBox="1"/>
          <p:nvPr/>
        </p:nvSpPr>
        <p:spPr>
          <a:xfrm>
            <a:off x="1524871" y="2812239"/>
            <a:ext cx="7314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Overhead</a:t>
            </a:r>
          </a:p>
          <a:p>
            <a:r>
              <a:rPr lang="it-IT" dirty="0"/>
              <a:t>Necessita di complessità inutili nei casi d’uso più semplici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B15E83C-1190-36CF-32B0-8F04D3D5E9B9}"/>
              </a:ext>
            </a:extLst>
          </p:cNvPr>
          <p:cNvSpPr/>
          <p:nvPr/>
        </p:nvSpPr>
        <p:spPr>
          <a:xfrm rot="10800000">
            <a:off x="604678" y="1630936"/>
            <a:ext cx="767005" cy="767005"/>
          </a:xfrm>
          <a:prstGeom prst="rect">
            <a:avLst/>
          </a:pr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grpSp>
        <p:nvGrpSpPr>
          <p:cNvPr id="21" name="Elemento grafico 13">
            <a:extLst>
              <a:ext uri="{FF2B5EF4-FFF2-40B4-BE49-F238E27FC236}">
                <a16:creationId xmlns:a16="http://schemas.microsoft.com/office/drawing/2014/main" id="{709330C6-1B64-66CC-EACB-9F2CB11C41B8}"/>
              </a:ext>
            </a:extLst>
          </p:cNvPr>
          <p:cNvGrpSpPr/>
          <p:nvPr/>
        </p:nvGrpSpPr>
        <p:grpSpPr>
          <a:xfrm rot="5400000">
            <a:off x="822396" y="1848647"/>
            <a:ext cx="331570" cy="331570"/>
            <a:chOff x="8279594" y="831469"/>
            <a:chExt cx="173793" cy="173793"/>
          </a:xfrm>
          <a:solidFill>
            <a:schemeClr val="bg1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C9A23396-ED86-86FC-58B2-0EE11FDB4E05}"/>
                </a:ext>
              </a:extLst>
            </p:cNvPr>
            <p:cNvSpPr/>
            <p:nvPr/>
          </p:nvSpPr>
          <p:spPr>
            <a:xfrm>
              <a:off x="8395701" y="87041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0 w 19470"/>
                <a:gd name="connsiteY2" fmla="*/ 19471 h 19470"/>
                <a:gd name="connsiteX3" fmla="*/ 19470 w 19470"/>
                <a:gd name="connsiteY3" fmla="*/ 0 h 19470"/>
                <a:gd name="connsiteX4" fmla="*/ 0 w 19470"/>
                <a:gd name="connsiteY4" fmla="*/ 0 h 19470"/>
                <a:gd name="connsiteX5" fmla="*/ 0 w 19470"/>
                <a:gd name="connsiteY5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A27934E1-C6DA-5909-D34D-F86E41ED5078}"/>
                </a:ext>
              </a:extLst>
            </p:cNvPr>
            <p:cNvSpPr/>
            <p:nvPr/>
          </p:nvSpPr>
          <p:spPr>
            <a:xfrm>
              <a:off x="8376230" y="85094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7E54BCDC-88C4-7063-AC73-8F456FCB02BB}"/>
                </a:ext>
              </a:extLst>
            </p:cNvPr>
            <p:cNvSpPr/>
            <p:nvPr/>
          </p:nvSpPr>
          <p:spPr>
            <a:xfrm>
              <a:off x="8357480" y="83146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D95E80EE-BD0D-110D-21F2-83843E5E6A13}"/>
                </a:ext>
              </a:extLst>
            </p:cNvPr>
            <p:cNvSpPr/>
            <p:nvPr/>
          </p:nvSpPr>
          <p:spPr>
            <a:xfrm>
              <a:off x="8279594" y="889160"/>
              <a:ext cx="173793" cy="58411"/>
            </a:xfrm>
            <a:custGeom>
              <a:avLst/>
              <a:gdLst>
                <a:gd name="connsiteX0" fmla="*/ 154323 w 173793"/>
                <a:gd name="connsiteY0" fmla="*/ 38941 h 58411"/>
                <a:gd name="connsiteX1" fmla="*/ 173794 w 173793"/>
                <a:gd name="connsiteY1" fmla="*/ 38941 h 58411"/>
                <a:gd name="connsiteX2" fmla="*/ 173794 w 173793"/>
                <a:gd name="connsiteY2" fmla="*/ 19471 h 58411"/>
                <a:gd name="connsiteX3" fmla="*/ 154323 w 173793"/>
                <a:gd name="connsiteY3" fmla="*/ 19471 h 58411"/>
                <a:gd name="connsiteX4" fmla="*/ 154323 w 173793"/>
                <a:gd name="connsiteY4" fmla="*/ 0 h 58411"/>
                <a:gd name="connsiteX5" fmla="*/ 134852 w 173793"/>
                <a:gd name="connsiteY5" fmla="*/ 0 h 58411"/>
                <a:gd name="connsiteX6" fmla="*/ 134852 w 173793"/>
                <a:gd name="connsiteY6" fmla="*/ 19471 h 58411"/>
                <a:gd name="connsiteX7" fmla="*/ 0 w 173793"/>
                <a:gd name="connsiteY7" fmla="*/ 19471 h 58411"/>
                <a:gd name="connsiteX8" fmla="*/ 0 w 173793"/>
                <a:gd name="connsiteY8" fmla="*/ 38941 h 58411"/>
                <a:gd name="connsiteX9" fmla="*/ 134852 w 173793"/>
                <a:gd name="connsiteY9" fmla="*/ 38941 h 58411"/>
                <a:gd name="connsiteX10" fmla="*/ 134852 w 173793"/>
                <a:gd name="connsiteY10" fmla="*/ 58412 h 58411"/>
                <a:gd name="connsiteX11" fmla="*/ 154323 w 173793"/>
                <a:gd name="connsiteY11" fmla="*/ 58412 h 58411"/>
                <a:gd name="connsiteX12" fmla="*/ 154323 w 173793"/>
                <a:gd name="connsiteY12" fmla="*/ 38941 h 5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793" h="58411">
                  <a:moveTo>
                    <a:pt x="154323" y="38941"/>
                  </a:moveTo>
                  <a:lnTo>
                    <a:pt x="173794" y="38941"/>
                  </a:lnTo>
                  <a:lnTo>
                    <a:pt x="173794" y="19471"/>
                  </a:lnTo>
                  <a:lnTo>
                    <a:pt x="154323" y="19471"/>
                  </a:lnTo>
                  <a:lnTo>
                    <a:pt x="154323" y="0"/>
                  </a:lnTo>
                  <a:lnTo>
                    <a:pt x="134852" y="0"/>
                  </a:lnTo>
                  <a:lnTo>
                    <a:pt x="134852" y="19471"/>
                  </a:lnTo>
                  <a:lnTo>
                    <a:pt x="0" y="19471"/>
                  </a:lnTo>
                  <a:lnTo>
                    <a:pt x="0" y="38941"/>
                  </a:lnTo>
                  <a:lnTo>
                    <a:pt x="134852" y="38941"/>
                  </a:lnTo>
                  <a:lnTo>
                    <a:pt x="134852" y="58412"/>
                  </a:lnTo>
                  <a:lnTo>
                    <a:pt x="154323" y="58412"/>
                  </a:lnTo>
                  <a:lnTo>
                    <a:pt x="154323" y="389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dirty="0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79B9AE95-6DAB-ECFF-12F5-B46125CFD1AD}"/>
                </a:ext>
              </a:extLst>
            </p:cNvPr>
            <p:cNvSpPr/>
            <p:nvPr/>
          </p:nvSpPr>
          <p:spPr>
            <a:xfrm>
              <a:off x="8395701" y="946851"/>
              <a:ext cx="19470" cy="19470"/>
            </a:xfrm>
            <a:custGeom>
              <a:avLst/>
              <a:gdLst>
                <a:gd name="connsiteX0" fmla="*/ 19470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0 w 19470"/>
                <a:gd name="connsiteY3" fmla="*/ 19471 h 19470"/>
                <a:gd name="connsiteX4" fmla="*/ 1947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0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4C333B1-C2C3-67E6-8E41-6D542E084246}"/>
                </a:ext>
              </a:extLst>
            </p:cNvPr>
            <p:cNvSpPr/>
            <p:nvPr/>
          </p:nvSpPr>
          <p:spPr>
            <a:xfrm>
              <a:off x="8376230" y="966321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864C98DA-2B3B-4C10-36DF-781E42C90913}"/>
                </a:ext>
              </a:extLst>
            </p:cNvPr>
            <p:cNvSpPr/>
            <p:nvPr/>
          </p:nvSpPr>
          <p:spPr>
            <a:xfrm>
              <a:off x="8356759" y="985792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31" name="Rettangolo 30">
            <a:extLst>
              <a:ext uri="{FF2B5EF4-FFF2-40B4-BE49-F238E27FC236}">
                <a16:creationId xmlns:a16="http://schemas.microsoft.com/office/drawing/2014/main" id="{DDBCE2B2-3DE2-DAE3-F26F-564A54A766A5}"/>
              </a:ext>
            </a:extLst>
          </p:cNvPr>
          <p:cNvSpPr/>
          <p:nvPr/>
        </p:nvSpPr>
        <p:spPr>
          <a:xfrm rot="10800000">
            <a:off x="604678" y="2770476"/>
            <a:ext cx="767005" cy="767005"/>
          </a:xfrm>
          <a:prstGeom prst="rect">
            <a:avLst/>
          </a:pr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grpSp>
        <p:nvGrpSpPr>
          <p:cNvPr id="32" name="Elemento grafico 13">
            <a:extLst>
              <a:ext uri="{FF2B5EF4-FFF2-40B4-BE49-F238E27FC236}">
                <a16:creationId xmlns:a16="http://schemas.microsoft.com/office/drawing/2014/main" id="{53168F19-3DED-CECB-F115-67D93A311E00}"/>
              </a:ext>
            </a:extLst>
          </p:cNvPr>
          <p:cNvGrpSpPr/>
          <p:nvPr/>
        </p:nvGrpSpPr>
        <p:grpSpPr>
          <a:xfrm rot="5400000">
            <a:off x="822396" y="2988194"/>
            <a:ext cx="331570" cy="331570"/>
            <a:chOff x="8279598" y="831469"/>
            <a:chExt cx="173793" cy="173793"/>
          </a:xfrm>
          <a:solidFill>
            <a:schemeClr val="bg1"/>
          </a:solidFill>
        </p:grpSpPr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4FF6F70E-9803-7633-1CCA-8931BA567F22}"/>
                </a:ext>
              </a:extLst>
            </p:cNvPr>
            <p:cNvSpPr/>
            <p:nvPr/>
          </p:nvSpPr>
          <p:spPr>
            <a:xfrm>
              <a:off x="8395701" y="87041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0 w 19470"/>
                <a:gd name="connsiteY2" fmla="*/ 19471 h 19470"/>
                <a:gd name="connsiteX3" fmla="*/ 19470 w 19470"/>
                <a:gd name="connsiteY3" fmla="*/ 0 h 19470"/>
                <a:gd name="connsiteX4" fmla="*/ 0 w 19470"/>
                <a:gd name="connsiteY4" fmla="*/ 0 h 19470"/>
                <a:gd name="connsiteX5" fmla="*/ 0 w 19470"/>
                <a:gd name="connsiteY5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29506138-4713-8619-561C-6798552E15E2}"/>
                </a:ext>
              </a:extLst>
            </p:cNvPr>
            <p:cNvSpPr/>
            <p:nvPr/>
          </p:nvSpPr>
          <p:spPr>
            <a:xfrm>
              <a:off x="8376230" y="85094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196E107-A26D-DBF7-E4BC-AC345F4002D3}"/>
                </a:ext>
              </a:extLst>
            </p:cNvPr>
            <p:cNvSpPr/>
            <p:nvPr/>
          </p:nvSpPr>
          <p:spPr>
            <a:xfrm>
              <a:off x="8357480" y="83146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52BADAD3-BA6B-ED45-70B9-3CD4E870162F}"/>
                </a:ext>
              </a:extLst>
            </p:cNvPr>
            <p:cNvSpPr/>
            <p:nvPr/>
          </p:nvSpPr>
          <p:spPr>
            <a:xfrm>
              <a:off x="8279598" y="889160"/>
              <a:ext cx="173793" cy="58411"/>
            </a:xfrm>
            <a:custGeom>
              <a:avLst/>
              <a:gdLst>
                <a:gd name="connsiteX0" fmla="*/ 154323 w 173793"/>
                <a:gd name="connsiteY0" fmla="*/ 38941 h 58411"/>
                <a:gd name="connsiteX1" fmla="*/ 173794 w 173793"/>
                <a:gd name="connsiteY1" fmla="*/ 38941 h 58411"/>
                <a:gd name="connsiteX2" fmla="*/ 173794 w 173793"/>
                <a:gd name="connsiteY2" fmla="*/ 19471 h 58411"/>
                <a:gd name="connsiteX3" fmla="*/ 154323 w 173793"/>
                <a:gd name="connsiteY3" fmla="*/ 19471 h 58411"/>
                <a:gd name="connsiteX4" fmla="*/ 154323 w 173793"/>
                <a:gd name="connsiteY4" fmla="*/ 0 h 58411"/>
                <a:gd name="connsiteX5" fmla="*/ 134852 w 173793"/>
                <a:gd name="connsiteY5" fmla="*/ 0 h 58411"/>
                <a:gd name="connsiteX6" fmla="*/ 134852 w 173793"/>
                <a:gd name="connsiteY6" fmla="*/ 19471 h 58411"/>
                <a:gd name="connsiteX7" fmla="*/ 0 w 173793"/>
                <a:gd name="connsiteY7" fmla="*/ 19471 h 58411"/>
                <a:gd name="connsiteX8" fmla="*/ 0 w 173793"/>
                <a:gd name="connsiteY8" fmla="*/ 38941 h 58411"/>
                <a:gd name="connsiteX9" fmla="*/ 134852 w 173793"/>
                <a:gd name="connsiteY9" fmla="*/ 38941 h 58411"/>
                <a:gd name="connsiteX10" fmla="*/ 134852 w 173793"/>
                <a:gd name="connsiteY10" fmla="*/ 58412 h 58411"/>
                <a:gd name="connsiteX11" fmla="*/ 154323 w 173793"/>
                <a:gd name="connsiteY11" fmla="*/ 58412 h 58411"/>
                <a:gd name="connsiteX12" fmla="*/ 154323 w 173793"/>
                <a:gd name="connsiteY12" fmla="*/ 38941 h 5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793" h="58411">
                  <a:moveTo>
                    <a:pt x="154323" y="38941"/>
                  </a:moveTo>
                  <a:lnTo>
                    <a:pt x="173794" y="38941"/>
                  </a:lnTo>
                  <a:lnTo>
                    <a:pt x="173794" y="19471"/>
                  </a:lnTo>
                  <a:lnTo>
                    <a:pt x="154323" y="19471"/>
                  </a:lnTo>
                  <a:lnTo>
                    <a:pt x="154323" y="0"/>
                  </a:lnTo>
                  <a:lnTo>
                    <a:pt x="134852" y="0"/>
                  </a:lnTo>
                  <a:lnTo>
                    <a:pt x="134852" y="19471"/>
                  </a:lnTo>
                  <a:lnTo>
                    <a:pt x="0" y="19471"/>
                  </a:lnTo>
                  <a:lnTo>
                    <a:pt x="0" y="38941"/>
                  </a:lnTo>
                  <a:lnTo>
                    <a:pt x="134852" y="38941"/>
                  </a:lnTo>
                  <a:lnTo>
                    <a:pt x="134852" y="58412"/>
                  </a:lnTo>
                  <a:lnTo>
                    <a:pt x="154323" y="58412"/>
                  </a:lnTo>
                  <a:lnTo>
                    <a:pt x="154323" y="389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64D593C3-3BEF-84F7-6BFF-F5711D4725C9}"/>
                </a:ext>
              </a:extLst>
            </p:cNvPr>
            <p:cNvSpPr/>
            <p:nvPr/>
          </p:nvSpPr>
          <p:spPr>
            <a:xfrm>
              <a:off x="8395701" y="946851"/>
              <a:ext cx="19470" cy="19470"/>
            </a:xfrm>
            <a:custGeom>
              <a:avLst/>
              <a:gdLst>
                <a:gd name="connsiteX0" fmla="*/ 19470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0 w 19470"/>
                <a:gd name="connsiteY3" fmla="*/ 19471 h 19470"/>
                <a:gd name="connsiteX4" fmla="*/ 1947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0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7CDF1FD9-F833-7B38-2B1B-CF0DCFEF8631}"/>
                </a:ext>
              </a:extLst>
            </p:cNvPr>
            <p:cNvSpPr/>
            <p:nvPr/>
          </p:nvSpPr>
          <p:spPr>
            <a:xfrm>
              <a:off x="8376230" y="966321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EF49EAA4-3104-4487-4608-BBE3DDDF7F59}"/>
                </a:ext>
              </a:extLst>
            </p:cNvPr>
            <p:cNvSpPr/>
            <p:nvPr/>
          </p:nvSpPr>
          <p:spPr>
            <a:xfrm>
              <a:off x="8356759" y="985792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41" name="Rettangolo 40">
            <a:extLst>
              <a:ext uri="{FF2B5EF4-FFF2-40B4-BE49-F238E27FC236}">
                <a16:creationId xmlns:a16="http://schemas.microsoft.com/office/drawing/2014/main" id="{FBC2044B-2DF6-F9B8-1149-DB4454361982}"/>
              </a:ext>
            </a:extLst>
          </p:cNvPr>
          <p:cNvSpPr/>
          <p:nvPr/>
        </p:nvSpPr>
        <p:spPr>
          <a:xfrm rot="10800000">
            <a:off x="604678" y="3910016"/>
            <a:ext cx="767005" cy="767005"/>
          </a:xfrm>
          <a:prstGeom prst="rect">
            <a:avLst/>
          </a:pr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grpSp>
        <p:nvGrpSpPr>
          <p:cNvPr id="42" name="Elemento grafico 13">
            <a:extLst>
              <a:ext uri="{FF2B5EF4-FFF2-40B4-BE49-F238E27FC236}">
                <a16:creationId xmlns:a16="http://schemas.microsoft.com/office/drawing/2014/main" id="{DF672735-3358-EB16-7B70-FC84FC8E945D}"/>
              </a:ext>
            </a:extLst>
          </p:cNvPr>
          <p:cNvGrpSpPr/>
          <p:nvPr/>
        </p:nvGrpSpPr>
        <p:grpSpPr>
          <a:xfrm rot="5400000">
            <a:off x="822396" y="4127734"/>
            <a:ext cx="331570" cy="331570"/>
            <a:chOff x="8279598" y="831469"/>
            <a:chExt cx="173793" cy="173793"/>
          </a:xfrm>
          <a:solidFill>
            <a:schemeClr val="bg1"/>
          </a:solidFill>
        </p:grpSpPr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082F0396-623E-FAD0-A215-DC194C5874EC}"/>
                </a:ext>
              </a:extLst>
            </p:cNvPr>
            <p:cNvSpPr/>
            <p:nvPr/>
          </p:nvSpPr>
          <p:spPr>
            <a:xfrm>
              <a:off x="8395701" y="87041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0 w 19470"/>
                <a:gd name="connsiteY2" fmla="*/ 19471 h 19470"/>
                <a:gd name="connsiteX3" fmla="*/ 19470 w 19470"/>
                <a:gd name="connsiteY3" fmla="*/ 0 h 19470"/>
                <a:gd name="connsiteX4" fmla="*/ 0 w 19470"/>
                <a:gd name="connsiteY4" fmla="*/ 0 h 19470"/>
                <a:gd name="connsiteX5" fmla="*/ 0 w 19470"/>
                <a:gd name="connsiteY5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24963E40-058D-3332-7F38-60D3F55F7871}"/>
                </a:ext>
              </a:extLst>
            </p:cNvPr>
            <p:cNvSpPr/>
            <p:nvPr/>
          </p:nvSpPr>
          <p:spPr>
            <a:xfrm>
              <a:off x="8376230" y="850940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BF30B8DF-B1F2-47F9-83E4-6662B1176FEC}"/>
                </a:ext>
              </a:extLst>
            </p:cNvPr>
            <p:cNvSpPr/>
            <p:nvPr/>
          </p:nvSpPr>
          <p:spPr>
            <a:xfrm>
              <a:off x="8357480" y="831469"/>
              <a:ext cx="19470" cy="19470"/>
            </a:xfrm>
            <a:custGeom>
              <a:avLst/>
              <a:gdLst>
                <a:gd name="connsiteX0" fmla="*/ 0 w 19470"/>
                <a:gd name="connsiteY0" fmla="*/ 0 h 19470"/>
                <a:gd name="connsiteX1" fmla="*/ 0 w 19470"/>
                <a:gd name="connsiteY1" fmla="*/ 19471 h 19470"/>
                <a:gd name="connsiteX2" fmla="*/ 19471 w 19470"/>
                <a:gd name="connsiteY2" fmla="*/ 19471 h 19470"/>
                <a:gd name="connsiteX3" fmla="*/ 19471 w 19470"/>
                <a:gd name="connsiteY3" fmla="*/ 0 h 19470"/>
                <a:gd name="connsiteX4" fmla="*/ 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0" y="0"/>
                  </a:move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D2E7BDA1-5255-32DB-3660-52A5121DC093}"/>
                </a:ext>
              </a:extLst>
            </p:cNvPr>
            <p:cNvSpPr/>
            <p:nvPr/>
          </p:nvSpPr>
          <p:spPr>
            <a:xfrm>
              <a:off x="8279598" y="889160"/>
              <a:ext cx="173793" cy="58411"/>
            </a:xfrm>
            <a:custGeom>
              <a:avLst/>
              <a:gdLst>
                <a:gd name="connsiteX0" fmla="*/ 154323 w 173793"/>
                <a:gd name="connsiteY0" fmla="*/ 38941 h 58411"/>
                <a:gd name="connsiteX1" fmla="*/ 173794 w 173793"/>
                <a:gd name="connsiteY1" fmla="*/ 38941 h 58411"/>
                <a:gd name="connsiteX2" fmla="*/ 173794 w 173793"/>
                <a:gd name="connsiteY2" fmla="*/ 19471 h 58411"/>
                <a:gd name="connsiteX3" fmla="*/ 154323 w 173793"/>
                <a:gd name="connsiteY3" fmla="*/ 19471 h 58411"/>
                <a:gd name="connsiteX4" fmla="*/ 154323 w 173793"/>
                <a:gd name="connsiteY4" fmla="*/ 0 h 58411"/>
                <a:gd name="connsiteX5" fmla="*/ 134852 w 173793"/>
                <a:gd name="connsiteY5" fmla="*/ 0 h 58411"/>
                <a:gd name="connsiteX6" fmla="*/ 134852 w 173793"/>
                <a:gd name="connsiteY6" fmla="*/ 19471 h 58411"/>
                <a:gd name="connsiteX7" fmla="*/ 0 w 173793"/>
                <a:gd name="connsiteY7" fmla="*/ 19471 h 58411"/>
                <a:gd name="connsiteX8" fmla="*/ 0 w 173793"/>
                <a:gd name="connsiteY8" fmla="*/ 38941 h 58411"/>
                <a:gd name="connsiteX9" fmla="*/ 134852 w 173793"/>
                <a:gd name="connsiteY9" fmla="*/ 38941 h 58411"/>
                <a:gd name="connsiteX10" fmla="*/ 134852 w 173793"/>
                <a:gd name="connsiteY10" fmla="*/ 58412 h 58411"/>
                <a:gd name="connsiteX11" fmla="*/ 154323 w 173793"/>
                <a:gd name="connsiteY11" fmla="*/ 58412 h 58411"/>
                <a:gd name="connsiteX12" fmla="*/ 154323 w 173793"/>
                <a:gd name="connsiteY12" fmla="*/ 38941 h 5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793" h="58411">
                  <a:moveTo>
                    <a:pt x="154323" y="38941"/>
                  </a:moveTo>
                  <a:lnTo>
                    <a:pt x="173794" y="38941"/>
                  </a:lnTo>
                  <a:lnTo>
                    <a:pt x="173794" y="19471"/>
                  </a:lnTo>
                  <a:lnTo>
                    <a:pt x="154323" y="19471"/>
                  </a:lnTo>
                  <a:lnTo>
                    <a:pt x="154323" y="0"/>
                  </a:lnTo>
                  <a:lnTo>
                    <a:pt x="134852" y="0"/>
                  </a:lnTo>
                  <a:lnTo>
                    <a:pt x="134852" y="19471"/>
                  </a:lnTo>
                  <a:lnTo>
                    <a:pt x="0" y="19471"/>
                  </a:lnTo>
                  <a:lnTo>
                    <a:pt x="0" y="38941"/>
                  </a:lnTo>
                  <a:lnTo>
                    <a:pt x="134852" y="38941"/>
                  </a:lnTo>
                  <a:lnTo>
                    <a:pt x="134852" y="58412"/>
                  </a:lnTo>
                  <a:lnTo>
                    <a:pt x="154323" y="58412"/>
                  </a:lnTo>
                  <a:lnTo>
                    <a:pt x="154323" y="3894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BDD96471-6B4E-BD18-3FDF-3A2B95D6A59F}"/>
                </a:ext>
              </a:extLst>
            </p:cNvPr>
            <p:cNvSpPr/>
            <p:nvPr/>
          </p:nvSpPr>
          <p:spPr>
            <a:xfrm>
              <a:off x="8395701" y="946851"/>
              <a:ext cx="19470" cy="19470"/>
            </a:xfrm>
            <a:custGeom>
              <a:avLst/>
              <a:gdLst>
                <a:gd name="connsiteX0" fmla="*/ 19470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0 w 19470"/>
                <a:gd name="connsiteY3" fmla="*/ 19471 h 19470"/>
                <a:gd name="connsiteX4" fmla="*/ 19470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0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0" y="19471"/>
                  </a:lnTo>
                  <a:lnTo>
                    <a:pt x="1947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DE28AFAB-15D8-7B0A-F6DD-11B69D2586E0}"/>
                </a:ext>
              </a:extLst>
            </p:cNvPr>
            <p:cNvSpPr/>
            <p:nvPr/>
          </p:nvSpPr>
          <p:spPr>
            <a:xfrm>
              <a:off x="8376230" y="966321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D677BB44-414E-F4C9-03C7-7F0D08684952}"/>
                </a:ext>
              </a:extLst>
            </p:cNvPr>
            <p:cNvSpPr/>
            <p:nvPr/>
          </p:nvSpPr>
          <p:spPr>
            <a:xfrm>
              <a:off x="8356759" y="985792"/>
              <a:ext cx="19470" cy="19470"/>
            </a:xfrm>
            <a:custGeom>
              <a:avLst/>
              <a:gdLst>
                <a:gd name="connsiteX0" fmla="*/ 19471 w 19470"/>
                <a:gd name="connsiteY0" fmla="*/ 0 h 19470"/>
                <a:gd name="connsiteX1" fmla="*/ 0 w 19470"/>
                <a:gd name="connsiteY1" fmla="*/ 0 h 19470"/>
                <a:gd name="connsiteX2" fmla="*/ 0 w 19470"/>
                <a:gd name="connsiteY2" fmla="*/ 19471 h 19470"/>
                <a:gd name="connsiteX3" fmla="*/ 19471 w 19470"/>
                <a:gd name="connsiteY3" fmla="*/ 19471 h 19470"/>
                <a:gd name="connsiteX4" fmla="*/ 19471 w 19470"/>
                <a:gd name="connsiteY4" fmla="*/ 0 h 1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0" h="19470">
                  <a:moveTo>
                    <a:pt x="19471" y="0"/>
                  </a:moveTo>
                  <a:lnTo>
                    <a:pt x="0" y="0"/>
                  </a:lnTo>
                  <a:lnTo>
                    <a:pt x="0" y="19471"/>
                  </a:lnTo>
                  <a:lnTo>
                    <a:pt x="19471" y="19471"/>
                  </a:lnTo>
                  <a:lnTo>
                    <a:pt x="1947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93206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5787C-1C39-C910-8962-76659FC74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16" y="502995"/>
            <a:ext cx="7981916" cy="767005"/>
          </a:xfrm>
        </p:spPr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Il Grafo di </a:t>
            </a:r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DBEB23E-FD01-C435-8715-513BD634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6" y="2000249"/>
            <a:ext cx="8220850" cy="2946711"/>
          </a:xfrm>
        </p:spPr>
        <p:txBody>
          <a:bodyPr/>
          <a:lstStyle/>
          <a:p>
            <a:r>
              <a:rPr lang="it-IT" b="1" dirty="0"/>
              <a:t>STATO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struttura dati condivisa tra i nodi </a:t>
            </a:r>
            <a:br>
              <a:rPr lang="it-IT" dirty="0"/>
            </a:br>
            <a:r>
              <a:rPr lang="it-IT" i="1" dirty="0"/>
              <a:t>(tipicamente un dizionario Python o un oggetto </a:t>
            </a:r>
            <a:r>
              <a:rPr lang="it-IT" i="1" dirty="0" err="1"/>
              <a:t>Pydantic</a:t>
            </a:r>
            <a:r>
              <a:rPr lang="it-IT" i="1" dirty="0"/>
              <a:t>)</a:t>
            </a:r>
          </a:p>
          <a:p>
            <a:r>
              <a:rPr lang="it-IT" b="1" dirty="0"/>
              <a:t>NODI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funzioni Python – eseguono un particolare task</a:t>
            </a:r>
          </a:p>
          <a:p>
            <a:r>
              <a:rPr lang="it-IT" b="1" dirty="0"/>
              <a:t>ARCHI</a:t>
            </a:r>
            <a:r>
              <a:rPr lang="it-IT" dirty="0"/>
              <a:t> (tra nodi) </a:t>
            </a:r>
            <a:br>
              <a:rPr lang="it-IT" dirty="0"/>
            </a:br>
            <a:r>
              <a:rPr lang="it-IT" dirty="0"/>
              <a:t>funzioni Python – dicono cosa fare dopo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CDFAB22-ECFA-A91F-0651-34176E0B0EF3}"/>
              </a:ext>
            </a:extLst>
          </p:cNvPr>
          <p:cNvSpPr txBox="1"/>
          <p:nvPr/>
        </p:nvSpPr>
        <p:spPr>
          <a:xfrm>
            <a:off x="476253" y="1339024"/>
            <a:ext cx="5715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Il processo operativo è un </a:t>
            </a:r>
            <a:r>
              <a:rPr lang="it-IT" sz="2000" b="1" dirty="0"/>
              <a:t>Grafo</a:t>
            </a:r>
            <a:r>
              <a:rPr lang="it-IT" sz="2000" dirty="0"/>
              <a:t>, costruito da: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7FC28E-E117-DA53-4B99-E923E28B94B4}"/>
              </a:ext>
            </a:extLst>
          </p:cNvPr>
          <p:cNvSpPr txBox="1"/>
          <p:nvPr/>
        </p:nvSpPr>
        <p:spPr>
          <a:xfrm>
            <a:off x="476253" y="4946960"/>
            <a:ext cx="7935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Componendo queste entità è </a:t>
            </a:r>
            <a:r>
              <a:rPr lang="it-IT" sz="2000" b="1" dirty="0"/>
              <a:t>possibile creare flussi di lavoro complessi </a:t>
            </a:r>
            <a:r>
              <a:rPr lang="it-IT" sz="2000" dirty="0"/>
              <a:t>che coinvolgono i cicli e le condizioni utili a gestire uno stato nel tempo.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85B94A65-2B63-50AD-391D-C56276D10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681" y="414868"/>
            <a:ext cx="4587938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9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7AB52-BF71-66AD-FC46-8A3D461EB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ECED7-DD0D-0CF9-F8FE-1C1EEF889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Machine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4E8E0C9B-7286-9AB3-9CFF-D51F958881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78;p43">
            <a:extLst>
              <a:ext uri="{FF2B5EF4-FFF2-40B4-BE49-F238E27FC236}">
                <a16:creationId xmlns:a16="http://schemas.microsoft.com/office/drawing/2014/main" id="{9D21CD6B-C2AE-F571-715E-D5F1B4A634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074" y="2357544"/>
            <a:ext cx="4140940" cy="2743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98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E09C-2861-736E-7284-799DD392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02E71B-81AE-C51B-6E7E-E4939CCA0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16" y="502995"/>
            <a:ext cx="7981916" cy="767005"/>
          </a:xfrm>
        </p:spPr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Il Grafo di </a:t>
            </a:r>
            <a:r>
              <a:rPr lang="it-IT" b="1" dirty="0" err="1">
                <a:latin typeface="Geist" pitchFamily="50" charset="0"/>
                <a:ea typeface="Geist" pitchFamily="50" charset="0"/>
                <a:cs typeface="Geist" pitchFamily="50" charset="0"/>
              </a:rPr>
              <a:t>LangGraph</a:t>
            </a:r>
            <a:endParaRPr lang="it-IT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FF80CFF-776B-A9B3-6812-8540B8A95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6" y="2000249"/>
            <a:ext cx="8220850" cy="2946711"/>
          </a:xfrm>
        </p:spPr>
        <p:txBody>
          <a:bodyPr/>
          <a:lstStyle/>
          <a:p>
            <a:r>
              <a:rPr lang="it-IT" b="1" dirty="0"/>
              <a:t>Ogni NODO</a:t>
            </a:r>
          </a:p>
          <a:p>
            <a:pPr lvl="1"/>
            <a:r>
              <a:rPr lang="it-IT" dirty="0"/>
              <a:t>Riceve uno Stato in input</a:t>
            </a:r>
          </a:p>
          <a:p>
            <a:pPr lvl="1"/>
            <a:r>
              <a:rPr lang="it-IT" dirty="0"/>
              <a:t>Elabora lo Stato</a:t>
            </a:r>
          </a:p>
          <a:p>
            <a:pPr lvl="1"/>
            <a:r>
              <a:rPr lang="it-IT" dirty="0"/>
              <a:t>Ritorna lo Stato modificato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5525D7-CFCC-0F62-75D2-1F12F5A46CF4}"/>
              </a:ext>
            </a:extLst>
          </p:cNvPr>
          <p:cNvSpPr txBox="1"/>
          <p:nvPr/>
        </p:nvSpPr>
        <p:spPr>
          <a:xfrm>
            <a:off x="476253" y="1339024"/>
            <a:ext cx="5715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Il processo operativo è un </a:t>
            </a:r>
            <a:r>
              <a:rPr lang="it-IT" sz="2000" b="1" dirty="0"/>
              <a:t>Grafo</a:t>
            </a:r>
            <a:r>
              <a:rPr lang="it-IT" sz="2000" dirty="0"/>
              <a:t>, costruito da: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7220EF7-0C45-2693-6ED2-097A35F2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681" y="414868"/>
            <a:ext cx="4587938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6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04EF-C2FC-1CFA-2F86-077B552AA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16DE33-1816-5806-591D-0EF36C5A0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972911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…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any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questions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?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5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C704-0FAF-A785-BDE3-311F070C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266F2-425B-8C0D-C086-C4FA50A4D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972911"/>
            <a:ext cx="9296401" cy="912177"/>
          </a:xfrm>
        </p:spPr>
        <p:txBody>
          <a:bodyPr/>
          <a:lstStyle/>
          <a:p>
            <a:pPr algn="ctr"/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Thanks for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your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 </a:t>
            </a:r>
            <a:r>
              <a:rPr lang="it-IT" sz="4400" dirty="0" err="1">
                <a:latin typeface="Geist" pitchFamily="50" charset="0"/>
                <a:ea typeface="Geist" pitchFamily="50" charset="0"/>
                <a:cs typeface="Geist" pitchFamily="50" charset="0"/>
              </a:rPr>
              <a:t>attention</a:t>
            </a:r>
            <a:r>
              <a:rPr lang="it-IT" sz="4400" dirty="0">
                <a:latin typeface="Geist" pitchFamily="50" charset="0"/>
                <a:ea typeface="Geist" pitchFamily="50" charset="0"/>
                <a:cs typeface="Geist" pitchFamily="50" charset="0"/>
              </a:rPr>
              <a:t>!</a:t>
            </a:r>
            <a:endParaRPr lang="it-IT" sz="4400" b="1" dirty="0">
              <a:latin typeface="Geist" pitchFamily="50" charset="0"/>
              <a:ea typeface="Geist" pitchFamily="50" charset="0"/>
              <a:cs typeface="Geist" pitchFamily="50" charset="0"/>
            </a:endParaRPr>
          </a:p>
        </p:txBody>
      </p:sp>
      <p:sp>
        <p:nvSpPr>
          <p:cNvPr id="3" name="Segnaposto contenuto 9">
            <a:extLst>
              <a:ext uri="{FF2B5EF4-FFF2-40B4-BE49-F238E27FC236}">
                <a16:creationId xmlns:a16="http://schemas.microsoft.com/office/drawing/2014/main" id="{A5179DC2-B3B5-77C0-BAFC-EDD07C8D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188" y="4041801"/>
            <a:ext cx="7969624" cy="781210"/>
          </a:xfrm>
        </p:spPr>
        <p:txBody>
          <a:bodyPr/>
          <a:lstStyle/>
          <a:p>
            <a:pPr marL="0" indent="0" algn="ctr">
              <a:buNone/>
            </a:pPr>
            <a:r>
              <a:rPr lang="it-IT" sz="4000" dirty="0" err="1">
                <a:latin typeface="Geist" pitchFamily="2" charset="77"/>
                <a:ea typeface="Geist" pitchFamily="2" charset="77"/>
                <a:cs typeface="Geist" pitchFamily="2" charset="77"/>
              </a:rPr>
              <a:t>g.mastrandrea@datamasters.it</a:t>
            </a:r>
            <a:endParaRPr lang="it-IT" sz="4000" dirty="0">
              <a:latin typeface="Geist" pitchFamily="2" charset="77"/>
              <a:ea typeface="Geist" pitchFamily="2" charset="77"/>
              <a:cs typeface="Gei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050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E2AC-F889-3070-CA19-A18F0AF4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50E13-D3D6-CB6F-0B92-7F3F4CB658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Deep Learning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9EA347B2-D014-0514-C001-4276F4FFF0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85;p44">
            <a:extLst>
              <a:ext uri="{FF2B5EF4-FFF2-40B4-BE49-F238E27FC236}">
                <a16:creationId xmlns:a16="http://schemas.microsoft.com/office/drawing/2014/main" id="{01C00CB2-07EB-46EA-F0FA-DF1A8C8585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886" y="2443862"/>
            <a:ext cx="5488649" cy="3087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0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8D41-E915-5DCF-AEBF-410CC6A4F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B16A7-C474-8559-E10C-B567808BA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Generative AI</a:t>
            </a:r>
          </a:p>
        </p:txBody>
      </p:sp>
      <p:pic>
        <p:nvPicPr>
          <p:cNvPr id="5" name="Google Shape;370;p42">
            <a:extLst>
              <a:ext uri="{FF2B5EF4-FFF2-40B4-BE49-F238E27FC236}">
                <a16:creationId xmlns:a16="http://schemas.microsoft.com/office/drawing/2014/main" id="{1CF342B9-29C5-A634-7E76-D58CEE9E64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8" y="1603702"/>
            <a:ext cx="4422756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92;p45">
            <a:extLst>
              <a:ext uri="{FF2B5EF4-FFF2-40B4-BE49-F238E27FC236}">
                <a16:creationId xmlns:a16="http://schemas.microsoft.com/office/drawing/2014/main" id="{292027E7-CA04-CA63-23F1-6A49493AE5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223" y="2553491"/>
            <a:ext cx="747115" cy="74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3;p45">
            <a:extLst>
              <a:ext uri="{FF2B5EF4-FFF2-40B4-BE49-F238E27FC236}">
                <a16:creationId xmlns:a16="http://schemas.microsoft.com/office/drawing/2014/main" id="{23FE076A-F9C3-1211-A3EC-C42CE6A8DC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2813" y="2029748"/>
            <a:ext cx="1898271" cy="70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4;p45">
            <a:extLst>
              <a:ext uri="{FF2B5EF4-FFF2-40B4-BE49-F238E27FC236}">
                <a16:creationId xmlns:a16="http://schemas.microsoft.com/office/drawing/2014/main" id="{178E480E-5E65-A8D0-5CEF-6DB48BAA32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9062" y="3429000"/>
            <a:ext cx="1084031" cy="10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5;p45">
            <a:extLst>
              <a:ext uri="{FF2B5EF4-FFF2-40B4-BE49-F238E27FC236}">
                <a16:creationId xmlns:a16="http://schemas.microsoft.com/office/drawing/2014/main" id="{120ACA5D-5D13-9D1F-7363-BB30A487BB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825" y="4292485"/>
            <a:ext cx="2024557" cy="8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6;p45">
            <a:extLst>
              <a:ext uri="{FF2B5EF4-FFF2-40B4-BE49-F238E27FC236}">
                <a16:creationId xmlns:a16="http://schemas.microsoft.com/office/drawing/2014/main" id="{C6D66239-850B-DF4F-6C7C-11B70C0640E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2495" y="4914165"/>
            <a:ext cx="2473628" cy="137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7;p45">
            <a:extLst>
              <a:ext uri="{FF2B5EF4-FFF2-40B4-BE49-F238E27FC236}">
                <a16:creationId xmlns:a16="http://schemas.microsoft.com/office/drawing/2014/main" id="{7B13D238-A18B-5530-45B2-DB63D809D61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1505" y="1005883"/>
            <a:ext cx="1374246" cy="1374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5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1176C-E3CE-7C31-4BCC-4F5C5E71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90F629-7961-3C57-CE53-2DEEDC1EA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3C3DF3A-1B81-43D0-9A04-DD1CD83B5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trovare le chiavi di casa?</a:t>
            </a:r>
          </a:p>
          <a:p>
            <a:r>
              <a:rPr lang="it-IT" dirty="0"/>
              <a:t>Devo trovare parcheggio in città?</a:t>
            </a:r>
          </a:p>
        </p:txBody>
      </p:sp>
      <p:pic>
        <p:nvPicPr>
          <p:cNvPr id="5" name="Pubblicita Bref Blue Activ - Maggio 2018">
            <a:hlinkClick r:id="" action="ppaction://media"/>
            <a:extLst>
              <a:ext uri="{FF2B5EF4-FFF2-40B4-BE49-F238E27FC236}">
                <a16:creationId xmlns:a16="http://schemas.microsoft.com/office/drawing/2014/main" id="{4AFD96CB-7B1A-2490-0071-5C8516197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94964"/>
            <a:ext cx="5546163" cy="31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L’AI è sempre la soluzione?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883B9B2E-F72D-0CF7-0FE2-25334296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1702013"/>
            <a:ext cx="7691718" cy="1050152"/>
          </a:xfrm>
        </p:spPr>
        <p:txBody>
          <a:bodyPr/>
          <a:lstStyle/>
          <a:p>
            <a:r>
              <a:rPr lang="it-IT" dirty="0"/>
              <a:t>Devo segmentare dei dati? </a:t>
            </a:r>
          </a:p>
          <a:p>
            <a:pPr lvl="1"/>
            <a:r>
              <a:rPr lang="it-IT" dirty="0"/>
              <a:t>(video, immagini, dati)</a:t>
            </a:r>
          </a:p>
          <a:p>
            <a:r>
              <a:rPr lang="it-IT" dirty="0"/>
              <a:t>Devo costruire un modello predittivo?</a:t>
            </a:r>
          </a:p>
          <a:p>
            <a:r>
              <a:rPr lang="it-IT" dirty="0"/>
              <a:t>Devo fare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?</a:t>
            </a:r>
          </a:p>
          <a:p>
            <a:r>
              <a:rPr lang="it-IT" dirty="0"/>
              <a:t>Devo analizzare il sentiment di clienti?</a:t>
            </a:r>
          </a:p>
        </p:txBody>
      </p:sp>
      <p:pic>
        <p:nvPicPr>
          <p:cNvPr id="3" name="This Is What Teslas Autopilot Sees On The Road">
            <a:hlinkClick r:id="" action="ppaction://media"/>
            <a:extLst>
              <a:ext uri="{FF2B5EF4-FFF2-40B4-BE49-F238E27FC236}">
                <a16:creationId xmlns:a16="http://schemas.microsoft.com/office/drawing/2014/main" id="{A0E05E08-ECD5-315A-7049-0DBDAD641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2871" y="2085313"/>
            <a:ext cx="5458976" cy="30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8425-C44A-AB62-CA30-F3ECCCAA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91DC-2E13-4418-3232-2D12DCFF4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Geist" pitchFamily="50" charset="0"/>
                <a:ea typeface="Geist" pitchFamily="50" charset="0"/>
                <a:cs typeface="Geist" pitchFamily="50" charset="0"/>
              </a:rPr>
              <a:t>Modelli predittivi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9062898-C30A-C961-3E20-AB21D8DC0031}"/>
              </a:ext>
            </a:extLst>
          </p:cNvPr>
          <p:cNvGrpSpPr/>
          <p:nvPr/>
        </p:nvGrpSpPr>
        <p:grpSpPr>
          <a:xfrm>
            <a:off x="0" y="1448881"/>
            <a:ext cx="12191999" cy="1980119"/>
            <a:chOff x="-2309697" y="4545311"/>
            <a:chExt cx="12191999" cy="1980119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B3C76A6-9789-76FF-EEC5-63261B53F6D7}"/>
                </a:ext>
              </a:extLst>
            </p:cNvPr>
            <p:cNvSpPr/>
            <p:nvPr/>
          </p:nvSpPr>
          <p:spPr>
            <a:xfrm>
              <a:off x="-2309697" y="4545311"/>
              <a:ext cx="12191999" cy="1980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19E723BE-F901-9FCD-3353-09086FA8FC5F}"/>
                </a:ext>
              </a:extLst>
            </p:cNvPr>
            <p:cNvGrpSpPr/>
            <p:nvPr/>
          </p:nvGrpSpPr>
          <p:grpSpPr>
            <a:xfrm>
              <a:off x="186422" y="4796136"/>
              <a:ext cx="7714681" cy="1512198"/>
              <a:chOff x="2567054" y="1881708"/>
              <a:chExt cx="7714681" cy="1512198"/>
            </a:xfrm>
          </p:grpSpPr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2462471-6AB8-9E25-C617-BBA724180B63}"/>
                  </a:ext>
                </a:extLst>
              </p:cNvPr>
              <p:cNvSpPr txBox="1"/>
              <p:nvPr/>
            </p:nvSpPr>
            <p:spPr>
              <a:xfrm>
                <a:off x="2909649" y="1881708"/>
                <a:ext cx="7372086" cy="660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Usare dati</a:t>
                </a:r>
                <a:r>
                  <a:rPr lang="it-IT" sz="28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	  per	</a:t>
                </a:r>
                <a:r>
                  <a:rPr lang="it-IT" sz="2800" b="1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rispondere a domande</a:t>
                </a:r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C86012A-CC51-90CF-06CB-B6FF3CEE5CDD}"/>
                  </a:ext>
                </a:extLst>
              </p:cNvPr>
              <p:cNvSpPr txBox="1"/>
              <p:nvPr/>
            </p:nvSpPr>
            <p:spPr>
              <a:xfrm>
                <a:off x="2567054" y="2891204"/>
                <a:ext cx="2684955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addestramento</a:t>
                </a: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FB35BC5-F971-29D6-BEFA-B84922247978}"/>
                  </a:ext>
                </a:extLst>
              </p:cNvPr>
              <p:cNvSpPr txBox="1"/>
              <p:nvPr/>
            </p:nvSpPr>
            <p:spPr>
              <a:xfrm>
                <a:off x="5943906" y="2830602"/>
                <a:ext cx="3698880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it-IT" sz="2000" dirty="0">
                    <a:latin typeface="Geist" pitchFamily="2" charset="77"/>
                    <a:ea typeface="Geist" pitchFamily="2" charset="77"/>
                    <a:cs typeface="Geist" pitchFamily="2" charset="77"/>
                  </a:rPr>
                  <a:t>predizione / classificazione</a:t>
                </a:r>
              </a:p>
            </p:txBody>
          </p:sp>
          <p:sp>
            <p:nvSpPr>
              <p:cNvPr id="21" name="Parentesi graffa chiusa 20">
                <a:extLst>
                  <a:ext uri="{FF2B5EF4-FFF2-40B4-BE49-F238E27FC236}">
                    <a16:creationId xmlns:a16="http://schemas.microsoft.com/office/drawing/2014/main" id="{AF3EB8DE-ECA5-DF0A-26D1-4846AA2E92EB}"/>
                  </a:ext>
                </a:extLst>
              </p:cNvPr>
              <p:cNvSpPr/>
              <p:nvPr/>
            </p:nvSpPr>
            <p:spPr>
              <a:xfrm rot="5400000">
                <a:off x="3753245" y="1769718"/>
                <a:ext cx="312574" cy="1805472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Parentesi graffa chiusa 21">
                <a:extLst>
                  <a:ext uri="{FF2B5EF4-FFF2-40B4-BE49-F238E27FC236}">
                    <a16:creationId xmlns:a16="http://schemas.microsoft.com/office/drawing/2014/main" id="{39C7D3FE-00B1-6030-802D-6C62109A0E86}"/>
                  </a:ext>
                </a:extLst>
              </p:cNvPr>
              <p:cNvSpPr/>
              <p:nvPr/>
            </p:nvSpPr>
            <p:spPr>
              <a:xfrm rot="5400000">
                <a:off x="7569279" y="747972"/>
                <a:ext cx="312574" cy="38344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38100">
                <a:solidFill>
                  <a:srgbClr val="FFB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FE74290-216A-C965-78BC-FEB00ADE4C0F}"/>
              </a:ext>
            </a:extLst>
          </p:cNvPr>
          <p:cNvGrpSpPr/>
          <p:nvPr/>
        </p:nvGrpSpPr>
        <p:grpSpPr>
          <a:xfrm>
            <a:off x="1637817" y="3587369"/>
            <a:ext cx="8470307" cy="2522465"/>
            <a:chOff x="1258656" y="3302347"/>
            <a:chExt cx="9446117" cy="2813062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B7A6A5BF-0C45-7CA6-2656-97F80EDFAE3A}"/>
                </a:ext>
              </a:extLst>
            </p:cNvPr>
            <p:cNvGrpSpPr/>
            <p:nvPr/>
          </p:nvGrpSpPr>
          <p:grpSpPr>
            <a:xfrm>
              <a:off x="1258656" y="3302347"/>
              <a:ext cx="9446117" cy="2813062"/>
              <a:chOff x="1438696" y="3414428"/>
              <a:chExt cx="9446117" cy="2813062"/>
            </a:xfrm>
          </p:grpSpPr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041F6B02-8BB5-66F7-781F-E11FCB29DAF0}"/>
                  </a:ext>
                </a:extLst>
              </p:cNvPr>
              <p:cNvGrpSpPr/>
              <p:nvPr/>
            </p:nvGrpSpPr>
            <p:grpSpPr>
              <a:xfrm>
                <a:off x="1438696" y="3414428"/>
                <a:ext cx="4618796" cy="2813062"/>
                <a:chOff x="143069" y="1467478"/>
                <a:chExt cx="4618796" cy="2813062"/>
              </a:xfrm>
            </p:grpSpPr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825A42C9-6099-FDEF-EF3B-123D3F64626C}"/>
                    </a:ext>
                  </a:extLst>
                </p:cNvPr>
                <p:cNvSpPr/>
                <p:nvPr/>
              </p:nvSpPr>
              <p:spPr>
                <a:xfrm>
                  <a:off x="143069" y="1664403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CasellaDiTesto 31">
                  <a:extLst>
                    <a:ext uri="{FF2B5EF4-FFF2-40B4-BE49-F238E27FC236}">
                      <a16:creationId xmlns:a16="http://schemas.microsoft.com/office/drawing/2014/main" id="{61DA1B29-4521-58B2-4651-385541889B03}"/>
                    </a:ext>
                  </a:extLst>
                </p:cNvPr>
                <p:cNvSpPr txBox="1"/>
                <p:nvPr/>
              </p:nvSpPr>
              <p:spPr>
                <a:xfrm>
                  <a:off x="387591" y="1467478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Programmazione tradizionale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52A6F0EA-A033-5986-4EE4-3BD329CD09A5}"/>
                  </a:ext>
                </a:extLst>
              </p:cNvPr>
              <p:cNvGrpSpPr/>
              <p:nvPr/>
            </p:nvGrpSpPr>
            <p:grpSpPr>
              <a:xfrm>
                <a:off x="6266017" y="3414428"/>
                <a:ext cx="4618796" cy="2813062"/>
                <a:chOff x="5477238" y="1446064"/>
                <a:chExt cx="4618796" cy="2813062"/>
              </a:xfrm>
            </p:grpSpPr>
            <p:sp>
              <p:nvSpPr>
                <p:cNvPr id="29" name="Rettangolo 28">
                  <a:extLst>
                    <a:ext uri="{FF2B5EF4-FFF2-40B4-BE49-F238E27FC236}">
                      <a16:creationId xmlns:a16="http://schemas.microsoft.com/office/drawing/2014/main" id="{A78E26AF-FCDC-EF1D-5F47-30DA60307AAE}"/>
                    </a:ext>
                  </a:extLst>
                </p:cNvPr>
                <p:cNvSpPr/>
                <p:nvPr/>
              </p:nvSpPr>
              <p:spPr>
                <a:xfrm>
                  <a:off x="5477238" y="1642989"/>
                  <a:ext cx="4618796" cy="26161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4DC6B0A4-DF88-90B0-E9B5-48C380A885EB}"/>
                    </a:ext>
                  </a:extLst>
                </p:cNvPr>
                <p:cNvSpPr txBox="1"/>
                <p:nvPr/>
              </p:nvSpPr>
              <p:spPr>
                <a:xfrm>
                  <a:off x="5721760" y="1446064"/>
                  <a:ext cx="39212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>
                      <a:latin typeface="Roboto Mono" pitchFamily="49" charset="0"/>
                      <a:ea typeface="Roboto Mono" pitchFamily="49" charset="0"/>
                    </a:rPr>
                    <a:t>Machine Learning</a:t>
                  </a:r>
                  <a:endParaRPr lang="en-GB" b="1" dirty="0">
                    <a:latin typeface="Roboto Mono" pitchFamily="49" charset="0"/>
                    <a:ea typeface="Roboto Mono" pitchFamily="49" charset="0"/>
                  </a:endParaRPr>
                </a:p>
              </p:txBody>
            </p:sp>
          </p:grpSp>
        </p:grp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4CE87075-EC00-1E62-10AD-F2CFEB17C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178" y="3820025"/>
              <a:ext cx="3887045" cy="2026816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BEB4894-8758-F620-B1E6-8A4019B9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2380" y="3868604"/>
              <a:ext cx="3900924" cy="1985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1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ro e storia">
  <a:themeElements>
    <a:clrScheme name="DATA MASTERS / Accent">
      <a:dk1>
        <a:srgbClr val="080808"/>
      </a:dk1>
      <a:lt1>
        <a:srgbClr val="FFFFFF"/>
      </a:lt1>
      <a:dk2>
        <a:srgbClr val="2D51FF"/>
      </a:dk2>
      <a:lt2>
        <a:srgbClr val="D5DCFF"/>
      </a:lt2>
      <a:accent1>
        <a:srgbClr val="E5FC54"/>
      </a:accent1>
      <a:accent2>
        <a:srgbClr val="32FE6B"/>
      </a:accent2>
      <a:accent3>
        <a:srgbClr val="C294FF"/>
      </a:accent3>
      <a:accent4>
        <a:srgbClr val="FE5D02"/>
      </a:accent4>
      <a:accent5>
        <a:srgbClr val="FF70FE"/>
      </a:accent5>
      <a:accent6>
        <a:srgbClr val="680031"/>
      </a:accent6>
      <a:hlink>
        <a:srgbClr val="202F74"/>
      </a:hlink>
      <a:folHlink>
        <a:srgbClr val="8197FF"/>
      </a:folHlink>
    </a:clrScheme>
    <a:fontScheme name="Personalizzato 1">
      <a:majorFont>
        <a:latin typeface="Geist Bold"/>
        <a:ea typeface=""/>
        <a:cs typeface=""/>
      </a:majorFont>
      <a:minorFont>
        <a:latin typeface="Geis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0000"/>
        </a:solidFill>
        <a:ln w="0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ntro e storia" id="{B1765B91-D8E9-244E-84C4-E55FB63F20F1}" vid="{E4C48B38-D911-FD4F-8C7D-FF3F02660D8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e storia</Template>
  <TotalTime>15205</TotalTime>
  <Words>1192</Words>
  <Application>Microsoft Macintosh PowerPoint</Application>
  <PresentationFormat>Widescreen</PresentationFormat>
  <Paragraphs>238</Paragraphs>
  <Slides>42</Slides>
  <Notes>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6" baseType="lpstr">
      <vt:lpstr>Aptos</vt:lpstr>
      <vt:lpstr>Arial</vt:lpstr>
      <vt:lpstr>Calibri</vt:lpstr>
      <vt:lpstr>Courier New</vt:lpstr>
      <vt:lpstr>Geist</vt:lpstr>
      <vt:lpstr>Geist Black</vt:lpstr>
      <vt:lpstr>Geist Bold</vt:lpstr>
      <vt:lpstr>Geist Mono</vt:lpstr>
      <vt:lpstr>Montserrat</vt:lpstr>
      <vt:lpstr>Roboto</vt:lpstr>
      <vt:lpstr>Roboto Light</vt:lpstr>
      <vt:lpstr>Roboto Mono</vt:lpstr>
      <vt:lpstr>Wingdings</vt:lpstr>
      <vt:lpstr>Intro e storia</vt:lpstr>
      <vt:lpstr>L’AI che parla la tua lingua</vt:lpstr>
      <vt:lpstr>Presentazione standard di PowerPoint</vt:lpstr>
      <vt:lpstr>Artificial Intelligence</vt:lpstr>
      <vt:lpstr>Machine Learning</vt:lpstr>
      <vt:lpstr>Deep Learning</vt:lpstr>
      <vt:lpstr>Generative AI</vt:lpstr>
      <vt:lpstr>L’AI è sempre la soluzione?</vt:lpstr>
      <vt:lpstr>L’AI è sempre la soluzione?</vt:lpstr>
      <vt:lpstr>Modelli predittivi</vt:lpstr>
      <vt:lpstr>Apprendimento supervisionato</vt:lpstr>
      <vt:lpstr>…e l’IA generativa?</vt:lpstr>
      <vt:lpstr>…e l’IA generativa?</vt:lpstr>
      <vt:lpstr>Processo di implementazione</vt:lpstr>
      <vt:lpstr>Il mondo oltre le reti neurali</vt:lpstr>
      <vt:lpstr>Il mondo oltre le reti neurali</vt:lpstr>
      <vt:lpstr>Train</vt:lpstr>
      <vt:lpstr>Validazione e Test</vt:lpstr>
      <vt:lpstr>LLM agentic applications</vt:lpstr>
      <vt:lpstr>MLOps</vt:lpstr>
      <vt:lpstr>MLOps</vt:lpstr>
      <vt:lpstr>MLOps level 0 – Manual Process</vt:lpstr>
      <vt:lpstr>MLOps level 1 – ML pipeline automation</vt:lpstr>
      <vt:lpstr>MLOps level 2 – CI/CD pipeline automation</vt:lpstr>
      <vt:lpstr>Basta caXXate!</vt:lpstr>
      <vt:lpstr>Creiamo un modello</vt:lpstr>
      <vt:lpstr>Preprocessing</vt:lpstr>
      <vt:lpstr>Preprocessing</vt:lpstr>
      <vt:lpstr>Preprocessing</vt:lpstr>
      <vt:lpstr>Feature Engineering</vt:lpstr>
      <vt:lpstr>Build and train a model!</vt:lpstr>
      <vt:lpstr>Test and prey</vt:lpstr>
      <vt:lpstr>Presentazione standard di PowerPoint</vt:lpstr>
      <vt:lpstr>What’s next?</vt:lpstr>
      <vt:lpstr>What’s next?</vt:lpstr>
      <vt:lpstr>LangChain</vt:lpstr>
      <vt:lpstr>Demo Chatbot: funzionamento</vt:lpstr>
      <vt:lpstr>LangGraph - Pro</vt:lpstr>
      <vt:lpstr>LangGraph - Contro</vt:lpstr>
      <vt:lpstr>Il Grafo di LangGraph</vt:lpstr>
      <vt:lpstr>Il Grafo di LangGraph</vt:lpstr>
      <vt:lpstr>…any questions?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Cipriani</dc:creator>
  <cp:lastModifiedBy>Francesco Cipriani</cp:lastModifiedBy>
  <cp:revision>154</cp:revision>
  <dcterms:created xsi:type="dcterms:W3CDTF">2024-08-01T08:48:21Z</dcterms:created>
  <dcterms:modified xsi:type="dcterms:W3CDTF">2024-11-08T10:34:39Z</dcterms:modified>
</cp:coreProperties>
</file>